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6" r:id="rId3"/>
    <p:sldId id="279" r:id="rId4"/>
    <p:sldId id="277" r:id="rId5"/>
    <p:sldId id="278" r:id="rId6"/>
    <p:sldId id="267" r:id="rId7"/>
    <p:sldId id="263" r:id="rId8"/>
    <p:sldId id="268" r:id="rId9"/>
    <p:sldId id="272" r:id="rId10"/>
    <p:sldId id="269" r:id="rId11"/>
    <p:sldId id="271" r:id="rId12"/>
    <p:sldId id="274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ECCA"/>
    <a:srgbClr val="0202BE"/>
    <a:srgbClr val="666633"/>
    <a:srgbClr val="996600"/>
    <a:srgbClr val="996633"/>
    <a:srgbClr val="CC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1400" autoAdjust="0"/>
  </p:normalViewPr>
  <p:slideViewPr>
    <p:cSldViewPr>
      <p:cViewPr varScale="1">
        <p:scale>
          <a:sx n="99" d="100"/>
          <a:sy n="99" d="100"/>
        </p:scale>
        <p:origin x="-3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29D27-A643-4F75-A2F9-06A97F299BE7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F7185-6400-40D2-9514-B496E66D17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7716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F7185-6400-40D2-9514-B496E66D170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4562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8E3DD-D21B-40E5-84B1-E4064FC138E7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04AE-D655-4F41-A551-58DEA8442E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5744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8E3DD-D21B-40E5-84B1-E4064FC138E7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04AE-D655-4F41-A551-58DEA8442E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0681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8E3DD-D21B-40E5-84B1-E4064FC138E7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04AE-D655-4F41-A551-58DEA8442E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7954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335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23FCF-C779-4034-9289-85CA6F4BC65F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8145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8E3DD-D21B-40E5-84B1-E4064FC138E7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04AE-D655-4F41-A551-58DEA8442E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4508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8E3DD-D21B-40E5-84B1-E4064FC138E7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04AE-D655-4F41-A551-58DEA8442E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4933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8E3DD-D21B-40E5-84B1-E4064FC138E7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04AE-D655-4F41-A551-58DEA8442E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1965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8E3DD-D21B-40E5-84B1-E4064FC138E7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04AE-D655-4F41-A551-58DEA8442E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8605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8E3DD-D21B-40E5-84B1-E4064FC138E7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04AE-D655-4F41-A551-58DEA8442E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9049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8E3DD-D21B-40E5-84B1-E4064FC138E7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04AE-D655-4F41-A551-58DEA8442E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3128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8E3DD-D21B-40E5-84B1-E4064FC138E7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04AE-D655-4F41-A551-58DEA8442E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9040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8E3DD-D21B-40E5-84B1-E4064FC138E7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04AE-D655-4F41-A551-58DEA8442E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1627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8E3DD-D21B-40E5-84B1-E4064FC138E7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404AE-D655-4F41-A551-58DEA8442E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746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63688" y="3573016"/>
            <a:ext cx="5544616" cy="914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TextBox 6"/>
          <p:cNvSpPr txBox="1"/>
          <p:nvPr/>
        </p:nvSpPr>
        <p:spPr>
          <a:xfrm>
            <a:off x="2714612" y="6429396"/>
            <a:ext cx="2928957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1200" dirty="0" smtClean="0">
                <a:cs typeface="B Titr" pitchFamily="2" charset="-78"/>
              </a:rPr>
              <a:t>                       گروه پیشگیری و مبارزه با بیماریها</a:t>
            </a:r>
            <a:endParaRPr lang="fa-IR" sz="1200" dirty="0">
              <a:cs typeface="B Titr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7686" y="2214554"/>
            <a:ext cx="4638313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fa-IR" sz="28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B Roya" pitchFamily="2" charset="-78"/>
              </a:rPr>
              <a:t>شعار روز جهانی ایدز 1394</a:t>
            </a:r>
            <a:endParaRPr lang="en-US" sz="2800" b="1" dirty="0">
              <a:ln w="190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B Roya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286124"/>
            <a:ext cx="8924561" cy="1195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fa-IR" sz="2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/>
                <a:cs typeface="B Titr"/>
              </a:rPr>
              <a:t>درمان اچ آی وی ، کلید پیشگیری است</a:t>
            </a:r>
            <a:endParaRPr lang="en-US" sz="2800" b="1" cap="all" dirty="0">
              <a:ln w="90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Calibri"/>
              <a:cs typeface="Arial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fa-IR" sz="2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/>
                <a:cs typeface="B Titr"/>
              </a:rPr>
              <a:t>                                                               بیماران را برای درمان حمایت کنیم</a:t>
            </a:r>
            <a:endParaRPr lang="en-US" sz="2800" b="1" cap="all" dirty="0">
              <a:ln w="90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Calibri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14546" y="5429264"/>
            <a:ext cx="4929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/>
                <a:cs typeface="B Titr"/>
              </a:rPr>
              <a:t>" </a:t>
            </a:r>
            <a:r>
              <a:rPr lang="fa-IR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/>
                <a:cs typeface="B Titr"/>
              </a:rPr>
              <a:t> </a:t>
            </a:r>
            <a:r>
              <a:rPr lang="ar-SA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/>
                <a:cs typeface="B Titr"/>
              </a:rPr>
              <a:t>تلفن</a:t>
            </a:r>
            <a:r>
              <a:rPr lang="fa-IR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/>
                <a:cs typeface="B Titr"/>
              </a:rPr>
              <a:t> </a:t>
            </a:r>
            <a:r>
              <a:rPr lang="ar-SA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/>
                <a:cs typeface="B Titr"/>
              </a:rPr>
              <a:t> </a:t>
            </a:r>
            <a:r>
              <a:rPr lang="ar-SA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ea typeface="Calibri"/>
                <a:cs typeface="B Titr"/>
              </a:rPr>
              <a:t>2250228 </a:t>
            </a:r>
            <a:r>
              <a:rPr lang="fa-IR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ea typeface="Calibri"/>
                <a:cs typeface="B Titr"/>
              </a:rPr>
              <a:t>37</a:t>
            </a:r>
            <a:r>
              <a:rPr lang="fa-IR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/>
                <a:cs typeface="B Titr"/>
              </a:rPr>
              <a:t> </a:t>
            </a:r>
            <a:r>
              <a:rPr lang="ar-SA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/>
                <a:cs typeface="B Titr"/>
              </a:rPr>
              <a:t>پاسخگوی شماست </a:t>
            </a:r>
            <a:r>
              <a:rPr lang="fa-IR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/>
                <a:cs typeface="B Titr"/>
              </a:rPr>
              <a:t> </a:t>
            </a:r>
            <a:r>
              <a:rPr lang="ar-SA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/>
                <a:cs typeface="B Titr"/>
              </a:rPr>
              <a:t>"</a:t>
            </a:r>
            <a:endParaRPr lang="fa-IR" sz="2400" b="1" cap="all" dirty="0">
              <a:ln w="90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205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0626" y="692696"/>
            <a:ext cx="72397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32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درحال حاضر مهمترین راه انتقال ویروس </a:t>
            </a:r>
            <a:r>
              <a:rPr lang="fa-IR" sz="32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ایدز</a:t>
            </a:r>
            <a:r>
              <a:rPr lang="fa-IR" sz="32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 در ایران ، </a:t>
            </a:r>
            <a:r>
              <a:rPr lang="fa-IR" sz="32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استفاده از سرنگ مشترک برای تزریق در افراد معتاد </a:t>
            </a:r>
            <a:r>
              <a:rPr lang="fa-IR" sz="32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می باشد. </a:t>
            </a:r>
            <a:endParaRPr lang="fa-IR" sz="3200" b="1" cap="all" dirty="0">
              <a:ln w="90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Titr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068960"/>
            <a:ext cx="252028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b="7017"/>
          <a:stretch>
            <a:fillRect/>
          </a:stretch>
        </p:blipFill>
        <p:spPr bwMode="auto">
          <a:xfrm>
            <a:off x="4788024" y="3068960"/>
            <a:ext cx="2448273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508104" y="6489579"/>
            <a:ext cx="1689886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1200" dirty="0" smtClean="0">
                <a:cs typeface="B Titr" pitchFamily="2" charset="-78"/>
              </a:rPr>
              <a:t>دانشکده علوم پزشکی مراغه</a:t>
            </a:r>
            <a:endParaRPr lang="fa-IR" sz="1200" dirty="0">
              <a:cs typeface="B Titr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6478017"/>
            <a:ext cx="1973617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1200" dirty="0" smtClean="0">
                <a:cs typeface="B Titr" pitchFamily="2" charset="-78"/>
              </a:rPr>
              <a:t>گروه پیشگیری و مبارزه با بیماریها</a:t>
            </a:r>
            <a:endParaRPr lang="fa-IR" sz="1200" dirty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711088" y="465137"/>
            <a:ext cx="754886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fa-IR" sz="32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B Titr" pitchFamily="2" charset="-78"/>
              </a:rPr>
              <a:t>ویروس </a:t>
            </a:r>
            <a:r>
              <a:rPr lang="fa-IR" sz="32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B Titr" pitchFamily="2" charset="-78"/>
              </a:rPr>
              <a:t>ایدز</a:t>
            </a:r>
            <a:r>
              <a:rPr lang="ar-SA" sz="32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B Titr" pitchFamily="2" charset="-78"/>
              </a:rPr>
              <a:t> </a:t>
            </a:r>
            <a:r>
              <a:rPr lang="fa-IR" sz="32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B Titr" pitchFamily="2" charset="-78"/>
              </a:rPr>
              <a:t>با دست دادن، روبوسی ، خوردن و </a:t>
            </a:r>
          </a:p>
          <a:p>
            <a:pPr algn="ctr" eaLnBrk="1" hangingPunct="1">
              <a:lnSpc>
                <a:spcPct val="150000"/>
              </a:lnSpc>
            </a:pPr>
            <a:r>
              <a:rPr lang="fa-IR" sz="32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B Titr" pitchFamily="2" charset="-78"/>
              </a:rPr>
              <a:t>آشامیدن و ارتباطات عمومی روزانه  </a:t>
            </a:r>
            <a:r>
              <a:rPr lang="ar-SA" sz="32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B Titr" pitchFamily="2" charset="-78"/>
              </a:rPr>
              <a:t>منتقل نمي </a:t>
            </a:r>
            <a:r>
              <a:rPr lang="ar-SA" sz="32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B Titr" pitchFamily="2" charset="-78"/>
              </a:rPr>
              <a:t>شود</a:t>
            </a:r>
            <a:endParaRPr lang="en-US" sz="32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B Titr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84168" y="6370366"/>
            <a:ext cx="1689886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1200" dirty="0" smtClean="0">
                <a:cs typeface="B Titr" pitchFamily="2" charset="-78"/>
              </a:rPr>
              <a:t>دانشکده علوم پزشکی مراغه</a:t>
            </a:r>
            <a:endParaRPr lang="fa-IR" sz="1200" dirty="0">
              <a:cs typeface="B Titr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31640" y="6370367"/>
            <a:ext cx="1973617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1200" dirty="0" smtClean="0">
                <a:cs typeface="B Titr" pitchFamily="2" charset="-78"/>
              </a:rPr>
              <a:t>گروه پیشگیری و مبارزه با بیماریها</a:t>
            </a:r>
            <a:endParaRPr lang="fa-IR" sz="1200" dirty="0">
              <a:cs typeface="B Titr" pitchFamily="2" charset="-78"/>
            </a:endParaRPr>
          </a:p>
        </p:txBody>
      </p:sp>
      <p:pic>
        <p:nvPicPr>
          <p:cNvPr id="1026" name="Picture 2" descr="C:\Users\Yasin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482" y="3321837"/>
            <a:ext cx="2736454" cy="2319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5" descr="data:image/jpeg;base64,/9j/4AAQSkZJRgABAQAAAQABAAD/2wCEAAkGBhQSEBUUERQUEBUQEBAVFBQVFBAWGBQUFRQVFBQWFBQXHCYgGRkjGRUUHy8gIycpLCwsFR4xNTAqNSYrLCkBCQoKDgwOGg8PGjUkHyQtKS8pKSk1KSwsKSksLiwpKSkpLikpKSksKSkpKSkpKSkpKSwpLCwpKSwpLDUpLCwpLP/AABEIAJsAzwMBIgACEQEDEQH/xAAcAAABBQEBAQAAAAAAAAAAAAACAQMEBQYABwj/xAA6EAABAwIEBAUCBQQABgMAAAABAAIRAyEEBRIxBkFRcRMiMmGBkaEjQrHB0RRS4fAHYnKCkvEVM0P/xAAaAQADAQEBAQAAAAAAAAAAAAAAAQIDBAUG/8QAKREAAwACAgIBAwIHAAAAAAAAAAECAxESIQQxEzJBUSKRBRQVI1KBof/aAAwDAQACEQMRAD8A2YRIV2pABrpTZemKuLA3KAJcoH1wBcws/j+Iw3bf2WazDPnu5qXSRcw2bTFcQ02blUuL43GzQSs7gcnr4k/hsJE+s2b/AORWpy7/AIcN3rvLjzayw+XG5+IUp1Xo04xPso6/GdQ7QPmUlHMcXV9FOo6f7Wuj6my9DwPDmHpeikwHqRqP1crIU0+D/JPySvSPOaOTY935C3/qewfYFTaXDWM5upj/ALz+wW50LtKrgRzZkafD2KH/AOlM/L/4UhmV4pv9h7O/kLThqXSnxFyZnWCu31Uz8EFOsx0esOb3BCv9C40gffuE9C2VLK4PMJ0FSamWMPLSerbJl2AcPSdXexQAjUSDVFjY+6IJgKuK5cgQi5KuhAAEIC1OwhIQBELk0+tCSo9V2MxMBS+ikgsZmEDdZ7G5iXc0mJxEym8Flbq7oHlaPU7p26lZt7NUkvZBpUX1naKQ1uP0+TyC1mS8FU2EOr/iv30/kHxzVjl+AbSbppjT1O5cervdTfHgXVKV9yayN9InUmACBAA2gAR2jZO6oWfxWfBqosfxaeSvaRHBs29bMmM3Kg1OImzDbrzivmj3ukm3dDVzrwml25i3dZvIarCz0p/FNBg/Gqspen1OA9RgW3ieeytaVUOaCCHAiQQQQR1BG4XzdjMa+tUL3nUTz/gcv8LQcK8Z1cCSI8Sm+C5hLh7TT5A78oKpUTUd9HugRhZ7hvjPDYyzH6KkXpPgO6+Xk4dloxTVpmTRy5LpSwmAi4hKuKBDb6QIuJUZ+Fj0/RTFyQFeuhS6lGVGcyEDEXLkqAAXEIl0IAosTUgXWexmJ1H2VhmmI5BVLaZJAG5ssWaoXB4E1XRs0eo+3Qe6vGvawBrRAHJNNIps0t5b+56oKdMuVLoTZK/rUxiMxGmQREbyIjuqziio+jhy9h0lrmXjlPL3VNRxjmiKzC1tRoLgIIYXAeZvTqW8o5qKycSOSTLPGy4W2Kq34aTB3MwO26XDYx1EhseJTkRHMEbsM3FiY91MxFVpdLBrkFoNiLm4jrb7FZPImtmnycUVjKJ0kkAx6SDLT0k95Wezaq97QXBo9TfISQNJvPT/AAtQR5tNTn5Q0zIH8eyYq5bra5psNLhYESYJadttR+y5/mU636CLyPXFGKY29oUtt2iC4uky2PKB1kLnYZ1Iw8QJkOgkW91d5xWDcO002MLHtadbXXDiNohdnLfaNFLl6Znrh8ixaQQehGxBW34a/wCK2IoQzEAYlki5cfEaOcHZ3XzfVYYSd+s8v3ROI/kRym3dWtol6Z9KZTnNLE0hUou1tNtiCDuWuB2IU4OXz7wrnVTD1W1KZcYgPaJhzZ2cNttj1A959vy7NGV6balJ2prhb2PQ9CFc1szqdFnCQtTbaqcDlRAJSIikQAMIHslOISgRFLUJCkuamS1AwYXQlXIAwGJfLirDJ8CSC89m/uVXafutfh8Loptb0aPrzWSW2bV0Z7EiHQQhqZpTpHS4kGJgNLv02Vri8vLjZZ7O8sLK2sku1gEDzQIt25LPK6lbkwuml0Z7iTCvrONUOqVGtE6HAeUTu1o5Xv0VXRzOqXWdB2hzhcc5aQbd1usXUp4RrXVAaldzZ8PUAWgiOwtv3WKr5o4kw1tKSTAa0foJPyue/X6vZjTT+omHHMbTDKjoNy2GvgHcCSAL3hR8tzjw3O0NL2vbDmPsWuHPbf8AZQ6tMNaxwqPJrBx0w4tsYEtbvcGyZrudqBe3SYgHQ9htbmLrKl9wdaWizxOcUtUS4OkWhxgm8SpWFouqSXFx8w1CDGnkXTcj2A+qiZbg9Li809RazWyzh5/S0AHmSQfhTsDRreNzMgagC0c7NdO/I35FF3yS2aPLTSXo054epvo6XHU0tMHT+g3Cw2ecHVKJJpE1GblvMWn5svQuHXODtBGovJI1nS0Do0xJ32A5LR1cla4GSLxMCw6xzPypjlH6pPXx3GTGpo+doI+OqNlLVAsPe8L0bizgxgDn026YvYAdNo69CsLTpupPLX+WfYx7EE7g/wC81248qtdeznvC4f5RPy4Bgkjpzi4vCvshz52DqB2rUx/rZO4MbHqPf3CpS9pZpLfPzcHCYMcnWd1+iZqyHAkwJBa4Akg7HUJ3iLDoOaaBo9xyzNGVmBzD3BsR0kKe168fybip+GdOptSRBaAQd4ANvtFiQvS8gz1mKpB7JafzMdZzTaxHzutYyJ9MwvG57LqUkpEBqQtTINISk1JJQBxQOCIrkxDZCSEZC6EgMNltHVVYP+Yfa/7LZNYsvkzPxm9z+hWrCiDSgPCUfMcayhSdUqGGsExaXHkGzzJ2UwLiqZmzyDPqGLxDzV8B1JtR7QHOpimTJhsiSYiJd9+Sr8dkD2Yj+lpuFSoYDjeC4DURPID/AH29tqN1AgiQRsVX4bIaVOpUqNb56ztTnEydoDQfyt3sOq5ng29mfxoxOA4MZRaDE1NI1O2vF49k9TwTGNqVHaG+E2fMfU4yGgneCbQBK29TBiFmMXgGmrFRutszp8tyAY35pZIUraNFKXaRlsqL9Re9x1ODyGhsNBmx2mbDZJ/SaS5zSfEcBpLSAbBwcWmfbc9YWrZhmPM0JAhttMBu9vd0xPsFR546mXeGNTXMJh3lcDqGw0umP0m4XmuvyQ0onk2Qst4oczF0W1JDXWgAEB0gTqievYFet0Kw/NzC8oyvAs8cV9bmVKTqZLi4aXBxDCKkjyWm8jdelPqmm5pDHPY+BLBOk7gkD8vutpyLS0dvjuanSJ2NwWtsGTNrELy3i/hote7URII0TEnqNpN4svWP6psQ4hpHUgKrznIG4ktdsWh2kn33gHt+q2n3tHQm/T9HiLG6y6mfw3Umy0QDIAJMnm6YP190n9Q70wAS0GXEQepEwIPJavirhN3qHlcxx0kCDvt227fKyWGwc1YqB92u1FgJLd/UI2PKFttUuiXLh6YVLDk1IaHEPJLSGu1A7RFhbn8jovU+EsrqtpeKQ1pc4wJiWzJM/lvtAvpWV4JyJ2JxLHEyyiWl/mkECNFoiSLdY52XoHFT3Ci5tOZayQGjn/6C5s7Sjkyl3SguWOsP2QVgs5wLiaho6aggNJDbEEjrHeR8LSVdl2ePl+XGqOTPi+LI4bGaNVOyq+lU86mgrcxYcpUEpQUxBkJNKNosuIQBj8tEVm9/1BWnCzb2aXg9CD9Fo2mfp+t/4USXQQRQhCVUQKihA4omOQGhC1VGZ5aC4HYGQdrSN/rCulV5q5xIYwSXT9llk+ljXvRDwuVF9LRUcQSyCaZgyeZdzPvBVJiuEhSp6WU3V3vPqggMAA5D43PMn2WxyjAFjfOZc6PiEzmc+HU1OdTDWOJe0wWgCZB6rxrnRreOaWn9jC4vJnU8DWcaZLjUaA2J030mo4N3DWl0Dq8k8o3vDVJzMBQFYFjxSAIdZzbnSD0MQqXhnNGDDwXwWRdxgybySdzOpZ7iri1z3eDTcdAAl25c7v8AKpNTJ0eD4bz0lBdY9rvGdUouFdggupNcNY0yQA4e89DeLiy0WUZ+ys24LHB3ocNLmnbny3K8pyfFOo4im+4h7Z5Sx289QRdequp0Kx5OLZgiZEiF0Yd5J3L0el5vj/yzU12vyTa+GFRhbbU0/tuvNeLuEnNqeLRljmkaom8n22/wt3RwD6JBpO8STDw87jq13UfdZLjzG1tfmlrSBAHTn9f2SzU8TTf36M/HhZq+NPpkfJOIKeCY5jTrLnlz3AHzPG5HT/dkWa8Zio0mnIcdNiCPmeiz+FZSF3SXCCIALbbSDyTzHAuOhobJk9BzNuXZcfkeSqnger/TscPaRv8AhCoXUAYDbDYQN9wJV3XdZV3C9Uuw7SRB2+BspOPraWr1PBSWBNHzHld5qK2nWmrZWrSqDKXaqjndFfBdiMKDlGE2E41USP022SkImCyRyQjPYzDqXlr5px/Zb43CdqUZUWj+G+eRseyj7lsnJZSuCRWScmxUgo5QVGyEgHauJaxpc4wAJJVBV43wofcxpnzWG45J7N6Rq0X0gQHOaQ0nb6/Ved1uHKtI/iUqg6uEOB7ED91zZ8rhdLZ6ngeHj8jfOtHq+W53Qrf/AFPa4/2hwJ+kpriPAmphqjWEyWyBO8EGJ94Xl1LLDrHgCoHjTou0Fp+BePhesUQ80B4gh5a3UN7wJ+5WCpXD5SPzvCXj641vf7mCySp6qThepSD2zIjQYv0tO/RU5wga8vIBMvs8GxvfSthTyNtOs+sT6haTs4uEm9j25ymcVQdL3OpueC7Q1rWstIP4ljNyd97Lw3mfSXpHV/C6eBNGCxOJL3G5JmXO5k9/9sFYUahot1hx8V3OSC0bWPVTsbw/s+j5mutEgkxzHVDg8je+qGO8jiJGobWmY3Wny/4s9p5YyJOn0vsek8N4l1TC0nPOpxbc9SCRP0CY4pyxtRjXRL2uAA6gm4/VV+XY6pTaMOwOOlpioQACeYMGRsVZ4XCPe0GoA0kXAk78iSuu/J+fF8Uztv8A4fOVLw5Xk3pb6MtSyGi6qWMdpc2SWjeLRMi3wrOhwa0uDnbCfKb87XV1hcipU362tGu/mi8dOynvetcHgU1/df8Aoeb+I2+sbGGUwxmlsADsPss7n2Yflbupud5uKbY3JsBzVNlGCNV3iP2m3ufbsvVSUpTPo85bf66LbJ8JopidzcqyagYxOtC0XRk3thNTtJslA0KXhaXNMQ4Qm3J5yaISAiQmqtCQn4RAKdDI2G20nfl/CMtTj6PNKGzvv+v+U0BHhcjc1AQmIYr4cOHQ7g+6j08S6nZ+07qcU3UYDvdLRSeh6jiGm4j4UgVAqZ2ELbsMe3JJ/wDIuZ6x8hJa9BT2XD6DXbgGd02/LmH8vX7iP0USjm7D+YdipTcaOo+qxrBir2ildz6ZGdlDWxoaABMAWEmeWx35qThMspsFmt1Wl0CZRjEhccWOqzjw8UU6S/cus2SloVuBYHl4aA47mL+yf1KuxGc02Xc9re5CqsVxazamHVD7WH1K6JiMf0oh8r9mhq1gAs9m3EbWy2n5nHpy+VXVHYjEb+Rp5C1u/P4U7AZExlz5j1Vbb9DUqfZAwWVvqu11Zg3jr29lpKVINEDl0StYnQ1CWiaps5oTjQka1P0qMmyogXD0ZKnRGyVlLSEjkgAcmyjcgKYEcIgEIKMJAEAuNNKEbUANupzv9f5TFWiQpwau0/KBlYQhIVhUwfRRn0SOSYiMQgLFILEJakMg1cA127R3UV+St5FzexKtyxJoRpDVNFIclPKo8fKbdw/O9Rx+VfeGk8NLiiubKSlw7TFzJ7qdRy5jdmhThTShiFKQnTYy2mnGsToYiDFRI2GpxrE7ToE8lMo4EDdAEahhiVPp0g0QE5EbWQEpCEcU24pXFAUACSgKIlCUxEcIwUARhAwwUbSmwiakA8CjCaanAgYYCUt63QhGEAMvwYPsmnZeeUFTQlCAKx2EPRNmgVchdCYFL4S7wlc+GOgSimOgQBTeCjbhSdgforeISygCuZl57d0+zBNG91JSFACAAbBISuKEpAcXJtxSlA5AhCUBSoSmAhQuKIpp5TE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7" descr="data:image/jpeg;base64,/9j/4AAQSkZJRgABAQAAAQABAAD/2wCEAAkGBhQSEBUUERQUEBUQEBAVFBQVFBAWGBQUFRQVFBQWFBQXHCYgGRkjGRUUHy8gIycpLCwsFR4xNTAqNSYrLCkBCQoKDgwOGg8PGjUkHyQtKS8pKSk1KSwsKSksLiwpKSkpLikpKSksKSkpKSkpKSkpKSwpLCwpKSwpLDUpLCwpLP/AABEIAJsAzwMBIgACEQEDEQH/xAAcAAABBQEBAQAAAAAAAAAAAAACAQMEBQYABwj/xAA6EAABAwIEBAUCBQQABgMAAAABAAIRAyEEBRIxBkFRcRMiMmGBkaEjQrHB0RRS4fAHYnKCkvEVM0P/xAAaAQADAQEBAQAAAAAAAAAAAAAAAQIDBAUG/8QAKREAAwACAgIBAwIHAAAAAAAAAAECAxESIQQxEzJBUSKRBRQVI1KBof/aAAwDAQACEQMRAD8A2YRIV2pABrpTZemKuLA3KAJcoH1wBcws/j+Iw3bf2WazDPnu5qXSRcw2bTFcQ02blUuL43GzQSs7gcnr4k/hsJE+s2b/AORWpy7/AIcN3rvLjzayw+XG5+IUp1Xo04xPso6/GdQ7QPmUlHMcXV9FOo6f7Wuj6my9DwPDmHpeikwHqRqP1crIU0+D/JPySvSPOaOTY935C3/qewfYFTaXDWM5upj/ALz+wW50LtKrgRzZkafD2KH/AOlM/L/4UhmV4pv9h7O/kLThqXSnxFyZnWCu31Uz8EFOsx0esOb3BCv9C40gffuE9C2VLK4PMJ0FSamWMPLSerbJl2AcPSdXexQAjUSDVFjY+6IJgKuK5cgQi5KuhAAEIC1OwhIQBELk0+tCSo9V2MxMBS+ikgsZmEDdZ7G5iXc0mJxEym8Flbq7oHlaPU7p26lZt7NUkvZBpUX1naKQ1uP0+TyC1mS8FU2EOr/iv30/kHxzVjl+AbSbppjT1O5cervdTfHgXVKV9yayN9InUmACBAA2gAR2jZO6oWfxWfBqosfxaeSvaRHBs29bMmM3Kg1OImzDbrzivmj3ukm3dDVzrwml25i3dZvIarCz0p/FNBg/Gqspen1OA9RgW3ieeytaVUOaCCHAiQQQQR1BG4XzdjMa+tUL3nUTz/gcv8LQcK8Z1cCSI8Sm+C5hLh7TT5A78oKpUTUd9HugRhZ7hvjPDYyzH6KkXpPgO6+Xk4dloxTVpmTRy5LpSwmAi4hKuKBDb6QIuJUZ+Fj0/RTFyQFeuhS6lGVGcyEDEXLkqAAXEIl0IAosTUgXWexmJ1H2VhmmI5BVLaZJAG5ssWaoXB4E1XRs0eo+3Qe6vGvawBrRAHJNNIps0t5b+56oKdMuVLoTZK/rUxiMxGmQREbyIjuqziio+jhy9h0lrmXjlPL3VNRxjmiKzC1tRoLgIIYXAeZvTqW8o5qKycSOSTLPGy4W2Kq34aTB3MwO26XDYx1EhseJTkRHMEbsM3FiY91MxFVpdLBrkFoNiLm4jrb7FZPImtmnycUVjKJ0kkAx6SDLT0k95Wezaq97QXBo9TfISQNJvPT/AAtQR5tNTn5Q0zIH8eyYq5bra5psNLhYESYJadttR+y5/mU636CLyPXFGKY29oUtt2iC4uky2PKB1kLnYZ1Iw8QJkOgkW91d5xWDcO002MLHtadbXXDiNohdnLfaNFLl6Znrh8ixaQQehGxBW34a/wCK2IoQzEAYlki5cfEaOcHZ3XzfVYYSd+s8v3ROI/kRym3dWtol6Z9KZTnNLE0hUou1tNtiCDuWuB2IU4OXz7wrnVTD1W1KZcYgPaJhzZ2cNttj1A959vy7NGV6balJ2prhb2PQ9CFc1szqdFnCQtTbaqcDlRAJSIikQAMIHslOISgRFLUJCkuamS1AwYXQlXIAwGJfLirDJ8CSC89m/uVXafutfh8Loptb0aPrzWSW2bV0Z7EiHQQhqZpTpHS4kGJgNLv02Vri8vLjZZ7O8sLK2sku1gEDzQIt25LPK6lbkwuml0Z7iTCvrONUOqVGtE6HAeUTu1o5Xv0VXRzOqXWdB2hzhcc5aQbd1usXUp4RrXVAaldzZ8PUAWgiOwtv3WKr5o4kw1tKSTAa0foJPyue/X6vZjTT+omHHMbTDKjoNy2GvgHcCSAL3hR8tzjw3O0NL2vbDmPsWuHPbf8AZQ6tMNaxwqPJrBx0w4tsYEtbvcGyZrudqBe3SYgHQ9htbmLrKl9wdaWizxOcUtUS4OkWhxgm8SpWFouqSXFx8w1CDGnkXTcj2A+qiZbg9Li809RazWyzh5/S0AHmSQfhTsDRreNzMgagC0c7NdO/I35FF3yS2aPLTSXo054epvo6XHU0tMHT+g3Cw2ecHVKJJpE1GblvMWn5svQuHXODtBGovJI1nS0Do0xJ32A5LR1cla4GSLxMCw6xzPypjlH6pPXx3GTGpo+doI+OqNlLVAsPe8L0bizgxgDn026YvYAdNo69CsLTpupPLX+WfYx7EE7g/wC81248qtdeznvC4f5RPy4Bgkjpzi4vCvshz52DqB2rUx/rZO4MbHqPf3CpS9pZpLfPzcHCYMcnWd1+iZqyHAkwJBa4Akg7HUJ3iLDoOaaBo9xyzNGVmBzD3BsR0kKe168fybip+GdOptSRBaAQd4ANvtFiQvS8gz1mKpB7JafzMdZzTaxHzutYyJ9MwvG57LqUkpEBqQtTINISk1JJQBxQOCIrkxDZCSEZC6EgMNltHVVYP+Yfa/7LZNYsvkzPxm9z+hWrCiDSgPCUfMcayhSdUqGGsExaXHkGzzJ2UwLiqZmzyDPqGLxDzV8B1JtR7QHOpimTJhsiSYiJd9+Sr8dkD2Yj+lpuFSoYDjeC4DURPID/AH29tqN1AgiQRsVX4bIaVOpUqNb56ztTnEydoDQfyt3sOq5ng29mfxoxOA4MZRaDE1NI1O2vF49k9TwTGNqVHaG+E2fMfU4yGgneCbQBK29TBiFmMXgGmrFRutszp8tyAY35pZIUraNFKXaRlsqL9Re9x1ODyGhsNBmx2mbDZJ/SaS5zSfEcBpLSAbBwcWmfbc9YWrZhmPM0JAhttMBu9vd0xPsFR546mXeGNTXMJh3lcDqGw0umP0m4XmuvyQ0onk2Qst4oczF0W1JDXWgAEB0gTqievYFet0Kw/NzC8oyvAs8cV9bmVKTqZLi4aXBxDCKkjyWm8jdelPqmm5pDHPY+BLBOk7gkD8vutpyLS0dvjuanSJ2NwWtsGTNrELy3i/hote7URII0TEnqNpN4svWP6psQ4hpHUgKrznIG4ktdsWh2kn33gHt+q2n3tHQm/T9HiLG6y6mfw3Umy0QDIAJMnm6YP190n9Q70wAS0GXEQepEwIPJavirhN3qHlcxx0kCDvt227fKyWGwc1YqB92u1FgJLd/UI2PKFttUuiXLh6YVLDk1IaHEPJLSGu1A7RFhbn8jovU+EsrqtpeKQ1pc4wJiWzJM/lvtAvpWV4JyJ2JxLHEyyiWl/mkECNFoiSLdY52XoHFT3Ci5tOZayQGjn/6C5s7Sjkyl3SguWOsP2QVgs5wLiaho6aggNJDbEEjrHeR8LSVdl2ePl+XGqOTPi+LI4bGaNVOyq+lU86mgrcxYcpUEpQUxBkJNKNosuIQBj8tEVm9/1BWnCzb2aXg9CD9Fo2mfp+t/4USXQQRQhCVUQKihA4omOQGhC1VGZ5aC4HYGQdrSN/rCulV5q5xIYwSXT9llk+ljXvRDwuVF9LRUcQSyCaZgyeZdzPvBVJiuEhSp6WU3V3vPqggMAA5D43PMn2WxyjAFjfOZc6PiEzmc+HU1OdTDWOJe0wWgCZB6rxrnRreOaWn9jC4vJnU8DWcaZLjUaA2J030mo4N3DWl0Dq8k8o3vDVJzMBQFYFjxSAIdZzbnSD0MQqXhnNGDDwXwWRdxgybySdzOpZ7iri1z3eDTcdAAl25c7v8AKpNTJ0eD4bz0lBdY9rvGdUouFdggupNcNY0yQA4e89DeLiy0WUZ+ys24LHB3ocNLmnbny3K8pyfFOo4im+4h7Z5Sx289QRdequp0Kx5OLZgiZEiF0Yd5J3L0el5vj/yzU12vyTa+GFRhbbU0/tuvNeLuEnNqeLRljmkaom8n22/wt3RwD6JBpO8STDw87jq13UfdZLjzG1tfmlrSBAHTn9f2SzU8TTf36M/HhZq+NPpkfJOIKeCY5jTrLnlz3AHzPG5HT/dkWa8Zio0mnIcdNiCPmeiz+FZSF3SXCCIALbbSDyTzHAuOhobJk9BzNuXZcfkeSqnger/TscPaRv8AhCoXUAYDbDYQN9wJV3XdZV3C9Uuw7SRB2+BspOPraWr1PBSWBNHzHld5qK2nWmrZWrSqDKXaqjndFfBdiMKDlGE2E41USP022SkImCyRyQjPYzDqXlr5px/Zb43CdqUZUWj+G+eRseyj7lsnJZSuCRWScmxUgo5QVGyEgHauJaxpc4wAJJVBV43wofcxpnzWG45J7N6Rq0X0gQHOaQ0nb6/Ved1uHKtI/iUqg6uEOB7ED91zZ8rhdLZ6ngeHj8jfOtHq+W53Qrf/AFPa4/2hwJ+kpriPAmphqjWEyWyBO8EGJ94Xl1LLDrHgCoHjTou0Fp+BePhesUQ80B4gh5a3UN7wJ+5WCpXD5SPzvCXj641vf7mCySp6qThepSD2zIjQYv0tO/RU5wga8vIBMvs8GxvfSthTyNtOs+sT6haTs4uEm9j25ymcVQdL3OpueC7Q1rWstIP4ljNyd97Lw3mfSXpHV/C6eBNGCxOJL3G5JmXO5k9/9sFYUahot1hx8V3OSC0bWPVTsbw/s+j5mutEgkxzHVDg8je+qGO8jiJGobWmY3Wny/4s9p5YyJOn0vsek8N4l1TC0nPOpxbc9SCRP0CY4pyxtRjXRL2uAA6gm4/VV+XY6pTaMOwOOlpioQACeYMGRsVZ4XCPe0GoA0kXAk78iSuu/J+fF8Uztv8A4fOVLw5Xk3pb6MtSyGi6qWMdpc2SWjeLRMi3wrOhwa0uDnbCfKb87XV1hcipU362tGu/mi8dOynvetcHgU1/df8Aoeb+I2+sbGGUwxmlsADsPss7n2Yflbupud5uKbY3JsBzVNlGCNV3iP2m3ufbsvVSUpTPo85bf66LbJ8JopidzcqyagYxOtC0XRk3thNTtJslA0KXhaXNMQ4Qm3J5yaISAiQmqtCQn4RAKdDI2G20nfl/CMtTj6PNKGzvv+v+U0BHhcjc1AQmIYr4cOHQ7g+6j08S6nZ+07qcU3UYDvdLRSeh6jiGm4j4UgVAqZ2ELbsMe3JJ/wDIuZ6x8hJa9BT2XD6DXbgGd02/LmH8vX7iP0USjm7D+YdipTcaOo+qxrBir2ildz6ZGdlDWxoaABMAWEmeWx35qThMspsFmt1Wl0CZRjEhccWOqzjw8UU6S/cus2SloVuBYHl4aA47mL+yf1KuxGc02Xc9re5CqsVxazamHVD7WH1K6JiMf0oh8r9mhq1gAs9m3EbWy2n5nHpy+VXVHYjEb+Rp5C1u/P4U7AZExlz5j1Vbb9DUqfZAwWVvqu11Zg3jr29lpKVINEDl0StYnQ1CWiaps5oTjQka1P0qMmyogXD0ZKnRGyVlLSEjkgAcmyjcgKYEcIgEIKMJAEAuNNKEbUANupzv9f5TFWiQpwau0/KBlYQhIVhUwfRRn0SOSYiMQgLFILEJakMg1cA127R3UV+St5FzexKtyxJoRpDVNFIclPKo8fKbdw/O9Rx+VfeGk8NLiiubKSlw7TFzJ7qdRy5jdmhThTShiFKQnTYy2mnGsToYiDFRI2GpxrE7ToE8lMo4EDdAEahhiVPp0g0QE5EbWQEpCEcU24pXFAUACSgKIlCUxEcIwUARhAwwUbSmwiakA8CjCaanAgYYCUt63QhGEAMvwYPsmnZeeUFTQlCAKx2EPRNmgVchdCYFL4S7wlc+GOgSimOgQBTeCjbhSdgforeISygCuZl57d0+zBNG91JSFACAAbBISuKEpAcXJtxSlA5AhCUBSoSmAhQuKIpp5TE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9" descr="data:image/jpeg;base64,/9j/4AAQSkZJRgABAQAAAQABAAD/2wCEAAkGBhQSEBUUERQUEBUQEBAVFBQVFBAWGBQUFRQVFBQWFBQXHCYgGRkjGRUUHy8gIycpLCwsFR4xNTAqNSYrLCkBCQoKDgwOGg8PGjUkHyQtKS8pKSk1KSwsKSksLiwpKSkpLikpKSksKSkpKSkpKSkpKSwpLCwpKSwpLDUpLCwpLP/AABEIAJsAzwMBIgACEQEDEQH/xAAcAAABBQEBAQAAAAAAAAAAAAACAQMEBQYABwj/xAA6EAABAwIEBAUCBQQABgMAAAABAAIRAyEEBRIxBkFRcRMiMmGBkaEjQrHB0RRS4fAHYnKCkvEVM0P/xAAaAQADAQEBAQAAAAAAAAAAAAAAAQIDBAUG/8QAKREAAwACAgIBAwIHAAAAAAAAAAECAxESIQQxEzJBUSKRBRQVI1KBof/aAAwDAQACEQMRAD8A2YRIV2pABrpTZemKuLA3KAJcoH1wBcws/j+Iw3bf2WazDPnu5qXSRcw2bTFcQ02blUuL43GzQSs7gcnr4k/hsJE+s2b/AORWpy7/AIcN3rvLjzayw+XG5+IUp1Xo04xPso6/GdQ7QPmUlHMcXV9FOo6f7Wuj6my9DwPDmHpeikwHqRqP1crIU0+D/JPySvSPOaOTY935C3/qewfYFTaXDWM5upj/ALz+wW50LtKrgRzZkafD2KH/AOlM/L/4UhmV4pv9h7O/kLThqXSnxFyZnWCu31Uz8EFOsx0esOb3BCv9C40gffuE9C2VLK4PMJ0FSamWMPLSerbJl2AcPSdXexQAjUSDVFjY+6IJgKuK5cgQi5KuhAAEIC1OwhIQBELk0+tCSo9V2MxMBS+ikgsZmEDdZ7G5iXc0mJxEym8Flbq7oHlaPU7p26lZt7NUkvZBpUX1naKQ1uP0+TyC1mS8FU2EOr/iv30/kHxzVjl+AbSbppjT1O5cervdTfHgXVKV9yayN9InUmACBAA2gAR2jZO6oWfxWfBqosfxaeSvaRHBs29bMmM3Kg1OImzDbrzivmj3ukm3dDVzrwml25i3dZvIarCz0p/FNBg/Gqspen1OA9RgW3ieeytaVUOaCCHAiQQQQR1BG4XzdjMa+tUL3nUTz/gcv8LQcK8Z1cCSI8Sm+C5hLh7TT5A78oKpUTUd9HugRhZ7hvjPDYyzH6KkXpPgO6+Xk4dloxTVpmTRy5LpSwmAi4hKuKBDb6QIuJUZ+Fj0/RTFyQFeuhS6lGVGcyEDEXLkqAAXEIl0IAosTUgXWexmJ1H2VhmmI5BVLaZJAG5ssWaoXB4E1XRs0eo+3Qe6vGvawBrRAHJNNIps0t5b+56oKdMuVLoTZK/rUxiMxGmQREbyIjuqziio+jhy9h0lrmXjlPL3VNRxjmiKzC1tRoLgIIYXAeZvTqW8o5qKycSOSTLPGy4W2Kq34aTB3MwO26XDYx1EhseJTkRHMEbsM3FiY91MxFVpdLBrkFoNiLm4jrb7FZPImtmnycUVjKJ0kkAx6SDLT0k95Wezaq97QXBo9TfISQNJvPT/AAtQR5tNTn5Q0zIH8eyYq5bra5psNLhYESYJadttR+y5/mU636CLyPXFGKY29oUtt2iC4uky2PKB1kLnYZ1Iw8QJkOgkW91d5xWDcO002MLHtadbXXDiNohdnLfaNFLl6Znrh8ixaQQehGxBW34a/wCK2IoQzEAYlki5cfEaOcHZ3XzfVYYSd+s8v3ROI/kRym3dWtol6Z9KZTnNLE0hUou1tNtiCDuWuB2IU4OXz7wrnVTD1W1KZcYgPaJhzZ2cNttj1A959vy7NGV6balJ2prhb2PQ9CFc1szqdFnCQtTbaqcDlRAJSIikQAMIHslOISgRFLUJCkuamS1AwYXQlXIAwGJfLirDJ8CSC89m/uVXafutfh8Loptb0aPrzWSW2bV0Z7EiHQQhqZpTpHS4kGJgNLv02Vri8vLjZZ7O8sLK2sku1gEDzQIt25LPK6lbkwuml0Z7iTCvrONUOqVGtE6HAeUTu1o5Xv0VXRzOqXWdB2hzhcc5aQbd1usXUp4RrXVAaldzZ8PUAWgiOwtv3WKr5o4kw1tKSTAa0foJPyue/X6vZjTT+omHHMbTDKjoNy2GvgHcCSAL3hR8tzjw3O0NL2vbDmPsWuHPbf8AZQ6tMNaxwqPJrBx0w4tsYEtbvcGyZrudqBe3SYgHQ9htbmLrKl9wdaWizxOcUtUS4OkWhxgm8SpWFouqSXFx8w1CDGnkXTcj2A+qiZbg9Li809RazWyzh5/S0AHmSQfhTsDRreNzMgagC0c7NdO/I35FF3yS2aPLTSXo054epvo6XHU0tMHT+g3Cw2ecHVKJJpE1GblvMWn5svQuHXODtBGovJI1nS0Do0xJ32A5LR1cla4GSLxMCw6xzPypjlH6pPXx3GTGpo+doI+OqNlLVAsPe8L0bizgxgDn026YvYAdNo69CsLTpupPLX+WfYx7EE7g/wC81248qtdeznvC4f5RPy4Bgkjpzi4vCvshz52DqB2rUx/rZO4MbHqPf3CpS9pZpLfPzcHCYMcnWd1+iZqyHAkwJBa4Akg7HUJ3iLDoOaaBo9xyzNGVmBzD3BsR0kKe168fybip+GdOptSRBaAQd4ANvtFiQvS8gz1mKpB7JafzMdZzTaxHzutYyJ9MwvG57LqUkpEBqQtTINISk1JJQBxQOCIrkxDZCSEZC6EgMNltHVVYP+Yfa/7LZNYsvkzPxm9z+hWrCiDSgPCUfMcayhSdUqGGsExaXHkGzzJ2UwLiqZmzyDPqGLxDzV8B1JtR7QHOpimTJhsiSYiJd9+Sr8dkD2Yj+lpuFSoYDjeC4DURPID/AH29tqN1AgiQRsVX4bIaVOpUqNb56ztTnEydoDQfyt3sOq5ng29mfxoxOA4MZRaDE1NI1O2vF49k9TwTGNqVHaG+E2fMfU4yGgneCbQBK29TBiFmMXgGmrFRutszp8tyAY35pZIUraNFKXaRlsqL9Re9x1ODyGhsNBmx2mbDZJ/SaS5zSfEcBpLSAbBwcWmfbc9YWrZhmPM0JAhttMBu9vd0xPsFR546mXeGNTXMJh3lcDqGw0umP0m4XmuvyQ0onk2Qst4oczF0W1JDXWgAEB0gTqievYFet0Kw/NzC8oyvAs8cV9bmVKTqZLi4aXBxDCKkjyWm8jdelPqmm5pDHPY+BLBOk7gkD8vutpyLS0dvjuanSJ2NwWtsGTNrELy3i/hote7URII0TEnqNpN4svWP6psQ4hpHUgKrznIG4ktdsWh2kn33gHt+q2n3tHQm/T9HiLG6y6mfw3Umy0QDIAJMnm6YP190n9Q70wAS0GXEQepEwIPJavirhN3qHlcxx0kCDvt227fKyWGwc1YqB92u1FgJLd/UI2PKFttUuiXLh6YVLDk1IaHEPJLSGu1A7RFhbn8jovU+EsrqtpeKQ1pc4wJiWzJM/lvtAvpWV4JyJ2JxLHEyyiWl/mkECNFoiSLdY52XoHFT3Ci5tOZayQGjn/6C5s7Sjkyl3SguWOsP2QVgs5wLiaho6aggNJDbEEjrHeR8LSVdl2ePl+XGqOTPi+LI4bGaNVOyq+lU86mgrcxYcpUEpQUxBkJNKNosuIQBj8tEVm9/1BWnCzb2aXg9CD9Fo2mfp+t/4USXQQRQhCVUQKihA4omOQGhC1VGZ5aC4HYGQdrSN/rCulV5q5xIYwSXT9llk+ljXvRDwuVF9LRUcQSyCaZgyeZdzPvBVJiuEhSp6WU3V3vPqggMAA5D43PMn2WxyjAFjfOZc6PiEzmc+HU1OdTDWOJe0wWgCZB6rxrnRreOaWn9jC4vJnU8DWcaZLjUaA2J030mo4N3DWl0Dq8k8o3vDVJzMBQFYFjxSAIdZzbnSD0MQqXhnNGDDwXwWRdxgybySdzOpZ7iri1z3eDTcdAAl25c7v8AKpNTJ0eD4bz0lBdY9rvGdUouFdggupNcNY0yQA4e89DeLiy0WUZ+ys24LHB3ocNLmnbny3K8pyfFOo4im+4h7Z5Sx289QRdequp0Kx5OLZgiZEiF0Yd5J3L0el5vj/yzU12vyTa+GFRhbbU0/tuvNeLuEnNqeLRljmkaom8n22/wt3RwD6JBpO8STDw87jq13UfdZLjzG1tfmlrSBAHTn9f2SzU8TTf36M/HhZq+NPpkfJOIKeCY5jTrLnlz3AHzPG5HT/dkWa8Zio0mnIcdNiCPmeiz+FZSF3SXCCIALbbSDyTzHAuOhobJk9BzNuXZcfkeSqnger/TscPaRv8AhCoXUAYDbDYQN9wJV3XdZV3C9Uuw7SRB2+BspOPraWr1PBSWBNHzHld5qK2nWmrZWrSqDKXaqjndFfBdiMKDlGE2E41USP022SkImCyRyQjPYzDqXlr5px/Zb43CdqUZUWj+G+eRseyj7lsnJZSuCRWScmxUgo5QVGyEgHauJaxpc4wAJJVBV43wofcxpnzWG45J7N6Rq0X0gQHOaQ0nb6/Ved1uHKtI/iUqg6uEOB7ED91zZ8rhdLZ6ngeHj8jfOtHq+W53Qrf/AFPa4/2hwJ+kpriPAmphqjWEyWyBO8EGJ94Xl1LLDrHgCoHjTou0Fp+BePhesUQ80B4gh5a3UN7wJ+5WCpXD5SPzvCXj641vf7mCySp6qThepSD2zIjQYv0tO/RU5wga8vIBMvs8GxvfSthTyNtOs+sT6haTs4uEm9j25ymcVQdL3OpueC7Q1rWstIP4ljNyd97Lw3mfSXpHV/C6eBNGCxOJL3G5JmXO5k9/9sFYUahot1hx8V3OSC0bWPVTsbw/s+j5mutEgkxzHVDg8je+qGO8jiJGobWmY3Wny/4s9p5YyJOn0vsek8N4l1TC0nPOpxbc9SCRP0CY4pyxtRjXRL2uAA6gm4/VV+XY6pTaMOwOOlpioQACeYMGRsVZ4XCPe0GoA0kXAk78iSuu/J+fF8Uztv8A4fOVLw5Xk3pb6MtSyGi6qWMdpc2SWjeLRMi3wrOhwa0uDnbCfKb87XV1hcipU362tGu/mi8dOynvetcHgU1/df8Aoeb+I2+sbGGUwxmlsADsPss7n2Yflbupud5uKbY3JsBzVNlGCNV3iP2m3ufbsvVSUpTPo85bf66LbJ8JopidzcqyagYxOtC0XRk3thNTtJslA0KXhaXNMQ4Qm3J5yaISAiQmqtCQn4RAKdDI2G20nfl/CMtTj6PNKGzvv+v+U0BHhcjc1AQmIYr4cOHQ7g+6j08S6nZ+07qcU3UYDvdLRSeh6jiGm4j4UgVAqZ2ELbsMe3JJ/wDIuZ6x8hJa9BT2XD6DXbgGd02/LmH8vX7iP0USjm7D+YdipTcaOo+qxrBir2ildz6ZGdlDWxoaABMAWEmeWx35qThMspsFmt1Wl0CZRjEhccWOqzjw8UU6S/cus2SloVuBYHl4aA47mL+yf1KuxGc02Xc9re5CqsVxazamHVD7WH1K6JiMf0oh8r9mhq1gAs9m3EbWy2n5nHpy+VXVHYjEb+Rp5C1u/P4U7AZExlz5j1Vbb9DUqfZAwWVvqu11Zg3jr29lpKVINEDl0StYnQ1CWiaps5oTjQka1P0qMmyogXD0ZKnRGyVlLSEjkgAcmyjcgKYEcIgEIKMJAEAuNNKEbUANupzv9f5TFWiQpwau0/KBlYQhIVhUwfRRn0SOSYiMQgLFILEJakMg1cA127R3UV+St5FzexKtyxJoRpDVNFIclPKo8fKbdw/O9Rx+VfeGk8NLiiubKSlw7TFzJ7qdRy5jdmhThTShiFKQnTYy2mnGsToYiDFRI2GpxrE7ToE8lMo4EDdAEahhiVPp0g0QE5EbWQEpCEcU24pXFAUACSgKIlCUxEcIwUARhAwwUbSmwiakA8CjCaanAgYYCUt63QhGEAMvwYPsmnZeeUFTQlCAKx2EPRNmgVchdCYFL4S7wlc+GOgSimOgQBTeCjbhSdgforeISygCuZl57d0+zBNG91JSFACAAbBISuKEpAcXJtxSlA5AhCUBSoSmAhQuKIpp5TE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1" descr="data:image/jpeg;base64,/9j/4AAQSkZJRgABAQAAAQABAAD/2wCEAAkGBhQSERUUExQWFRUVGBYXGRcYGBoVGRgXFxcYFxgXGBgaHCYeHB8kGhUXHy8gIycpLCwsGB4xNTAqNSYrLCkBCQoKDgwOGg8PGiwkHyQsLC0pLCwsLCwsLCkqLCwsLywsLCwsLCwsLCwpLCksLCwsLCwsLCwsLCwsLCwsLCwsLP/AABEIAMIBAwMBIgACEQEDEQH/xAAbAAADAAMBAQAAAAAAAAAAAAADBAUAAgYBB//EAEAQAAECBAQDBgUCBQQABgMAAAECEQADITEEEkFRBWFxEyIygZGhBrHB0fBCUmJykuHxFCOCojNDc7LC0hUWJP/EABoBAAMBAQEBAAAAAAAAAAAAAAIDBAEABQb/xAArEQACAgICAgEDBAEFAAAAAAAAAQIRAyESMQRBIhNRYRQygaGxcZHB0fD/2gAMAwEAAhEDEQA/AODRKgwlxuiVGykxgAMCPMjwcYeCJQ0ccBTKYR6iW8FCYMiW8YaBTLgiZbwynDbwaVKBtGmAJWGhjsoYRh4IJEYaKhEbFENjDQHEzQnZ9vvC5TUVbCjFt0hecyUE7A11hCbiMyhQ1fnWH5eH7QkPm83tBZeDAHz5co8bP5anTSL8WCtMlSJSswBcCti7UeCpmt4mLmigacukMzVZSaXpC2LnSiogls6SSGNFixHX6dY3B5M70dlxJDKQxEFMl4mYDtCgHN/1B93inK7RroPVB+io9o881/0/pGqZUOnEHK3Zy33CpifYlUadpvLPVKgr5sYyjTVMsRqoi0GGJRqSn+YEe9oydLBDhj0gkcSeIzUy6m5sIjzMWV2dPRoDjsQVLJMCEJk2WwxRS2ZOBGp9YB/qCLE+sHUrMGMJnCt+oxkfydKLvS0HRxJQ1frDMniSTcN8on9kI9SmCujHjT7LOVxSsDMuE8PMKK+0VpTLDiDjJMnyY3ARXLgRlxRXJgKpcEKEuzjIayR5GmlBEuCf6eDS5NIZly4KhdiacOYKnCQ8mXGs2YlIdRAEYddgpeEEFOHETZ3H0iiA/MwoeKTFfqboIU50PjhnI6ESoPLkjSOdTi5v7y3lDkjjC0+Jle3uID6yG/pZ1Zfl4ekJ4niyE+Hvnl4R56+UKonKxBaraJsktqRdXnSBo4OqpUQAxZiDUWTy8oTk8mMV2ZHDumCxGNmTOQ2FP7nzhjBcGspVXFtIp8M4MPEryenm0O4hSUCp9PtHiZ/Lc3xiehDGkT0Iy2oBtSNwsElvtygmHw6phtlS9z0J62GnKKCMGhOp0ukHZ3cwlQfG5MPV6OfxkmOfxuH7yh0IJvYFo7XFywdB6BvaExwyWs5mBAuHIbnDcOVY3bMnG0J8EUFSgNU0MUpdaNCOLwZQ65bIB2Djq0JT8ViJYBLKToQmh+0ezh82GRd7PPl47TLxk8o8VJEIcL4mqa4ZlJuIFO+KUJUUkEkbRZzEvG7oomRsYBMwQuzHdPdPtCg+KpWqSIoYXGy5oJlqfcajqI3kgXCSOR4uVoWQsBY0JABb+ZLGJSpo6cjX3jseO4HOnmLRx06SxjGimEtaMURCy1xhBEDva+x+hjlE15D3PHqVwFRjTtI7iasi9lJE54o8Imd7LoYj4TDqVWwijJQpBcGsKtRY5w5xLi5ULzJULjiEzkeogqeI/uDcxWGxyRZJLx5xNOwjIOJyTqPWMhmhFMoy0iGUpgUmW7QxOWJaCo6D3gm0hai2xPiOPEpPM2EcxicWuYXP+ILPWqYoqVUmCS8NSJp5D1cHjJbYoENG6DDKsNGigEjcmw+phfKyzioo37dg2/r5QfCYcqIo50GnUwHDSDe5MdjwXhSUfqzE0LCx2iXPk+mtdgzaSthsChpJIyqUAfCGdhQE7k/OCdm1CGAb1EPmSlIIAYnQMKW/GiLMHbLAS+RLvzru8ePmlbFY4+xztFK7qKD9xHyBjJHDEgFRckl9nOpMM4dGW3TcehhhKc1z9vSJ45YpUh3F9i8pI2Dcn06GDKUnRIHmr7xtiJRDW09PwQPsX1gZzktWEuL2aTCDRh5A/eE8NLPeIalPxMGnd14UwcwZiVP6tWAi/uE1rQfFSTlYkMoE0/vEvDYppeQ6Zfah9h7w5xTEUYWrXYmlPMRzXbM5010rWK8WO7Qn1s2xZVLmHsgolaSkgVIs7enziQWcuWOxFfeLuBlrICwATvqGvT6wfG8PTipiHBzfrIDBtz+ax62HyuHwnv8AJLOLu0QZGEqKOVW28t4OrBrklKk91RcC1bvQaUjp5mFKcoloT3QQyepLAm19o9m8MC1JUtNHABJNrsNLhucG/M31oWlZyWJ4rNHjKh0p8oUM8qGZfeS7F/F1BjtZvAApC0gg5gACUgqHX2s0Cw/w0hCSjKDRiSznmOTEWhv6yCVguK6RyeI4CpsyDmBqAduRiNOlFJZQIOxj6QOH9iP9xaQmgSAGDjbrC+N4dLmp7w5cwWehijH5OOa7oTJSR89zA0V5K1HXcRoMMQsA2u4sRuDHT4/4dEtGYEqIqaMyberkRKUkM355Q2M1NXExaasPKmARsmY5hLMxY/5hvDLETSjR68Zpq0MlQAgCptDAMTOrAjOgVBmOSC0jIUVMreMhtC7PpkqQAKRL4+e4EjU18ofmzom44ZhD5JtHnYmlJWSBLhuVJjRCXMbYjFpSGJD7PWIpW9HsclQvi5jU9eQ+5haVK1N/lABNKiSA9XJ58uTQZJVtDVBpCvqpuy7K4bmQVIBDWLu/5SK/BMSShS108T9AKn5xNXPBlpEq/IOyRdx0rFjh3BSJOShWpWcvRgQXSPPKfMmwjx5qWSO+719wOW6bNJ/EVTO6gZQbnU9Nut4cwktKEAB+dKQrKRlcEMRRjoYaw6w77R5s5N6aLo40loo4RAMNTMEUDMUltNoBJku5QClq0ZQs9U38x6QdXEFFIBAq9HNN/odrOI1YlFW/4FSdukAnB2Jr5NC8yeEw2qaLMR77bROxAdVBE8+w4pAJjqcnc+QhGamlIo4mSEEiuUsQdT+faFkIcskOTdzRvKGJfKmdaq0SZqkuO0zEbCr67iNSkEkkOFKJIvTb0YeUHlyCJqiebbcyCdLRVl8H/wBklu+TUitCp+6NaRX18UJlJdsl8Kw2UKUPCrw/qZKlNXptziymUJZAGVqk0YEk0AAGn2jxctEtWUAVagypYEXZ6RVwmHspNiK6kUo0bKTJnvbEkybkMkm5bUsPOGcPIIaxFaj7aawZKc1U5VB66F3rRtI9VIBfMzPezEbbXaBezBedJABygOd93H094TxkxPaAEEKGoGl4YxWGLBKTVDsSXBWdFVc6HzgfboUlPaBL6kUY7Vq0Y9rZq7E8dMQU0UFC5b0PtCmGmpS7odBcuaFxRmvpFuXLFu6w/b9TCeNnpfKfEGNGVcsHS73g4/dHXrjQpijJKcw/UGBFaG4I2jl+MYJKZKQgWU6jlNSaCv0i5NkpdSSXdwWLsQB3uRdjHk7hiEAAPlpSpAIAGrsGBizBlcGrfsROKOFVKqyqA67c/wC0DmJKFMbj0OoI5EVjo+KcIYPRjbqQ9toh4zDHK+qP/b/Y/OPd+M1cROPK4OmLKU8eFEB7Q7GNu36wHFop+omaqRGRtlO0ZBUzeUT6GUQCcwcmKUyXSOX+JMW3cHnDCFb0TeK8Yc5ZdNzE6WTc60+8M4bAhsytKx4ZVvX1jND0n0MYecwaGVY2jxOeNgqjQNB8qOk+GcSJkwBiwqQK0dyW1sPV47PG4qWVgyyzZa1SCo6BxU2fqI+VYHGKlLzIOUsQ42IrFnC8eXOxCQtYEtiSlqEpSpTqdzVtD848zyPGbk5Lr/ASn0dzMmiaRnZE1u6r9MxtCTY7X+kJzVGWplJKSLgj8pzjjMN8Vf8A88xKwCoAhFPE9A40Z32Yer2D+PVKlplzpfaAahTKT/KTp/CX6xPPwpztvTX9j8PkuGvX+DtOG8VyuL3LavuDd7R7P4iCSxc+pJu/OOVl/EMhR7q8p/avunkH8L8nh0YoOCoHpb1ERZITiuMky2LhN8olFePc2ryLQxKx5/bUBnH1hLD48ENlJTa2Zutj5wwZKSHQSSOqfnE7g1tM5100DxfFVM5YNVqJAsHJJ5+4hTDzFpCZxXldyHIDtQ1JtXS+YQHF4KaxJRLCHTmJmXQk5mNHCXAokFz0hKUpMxTzaS3JZCWA1Dpv6hxD4Y41bezoxbXxWhXHY2ZipxIZCAQGT+o860D1am8ddheEzVZMy3QE+JCqihFCU+o58jCEjByiQZTLSAXDFBGv7fPfWr06PAY9XZh8qC1E0YNp5BrRmXMlquv/AGxU4pL4/wBikv4XSDmqXr4jfqf8fKHMLLEshIIJZiBvuecbYbvKWog3YGmQtfK1W5msBwq7jKQxBd9D+kj/ADaEym7FKLkm36KglKZw1tajlUQv/ogAl1ChJo4BJfRy93bkIVxS+6F0UlJIU1FA+bBnu8BTOEyWSXCbDdnajW8t41y+wvi6sOUBixCSXDUBB6b6+kI4tASSveiqCgaim208+sGn4MqSpg6qEV7zXfYm/pBv9SkgBT5ubAk9H9oFb1JaDqqaIokrKu6nuKJOcqBqwYJSLBgY0kyUAkpKQfE75joK/tFAGiliJ7lCQHZWYt0UB8/bnExRqruUfbLmetQwNCWqNIbL9vx0DFq/kDQEKIUSHLpIBDu5fm1IHiFA95z4iANCAI8TgzfMmxYgMBWogKsMpgSt+66W8LX03Yb2h0JJurAyRraF1gzuzK0kHKFhP7QpIIfnWBTcAH0IN7VhpOIJFKZR3mp0QDu58oblzAsNYjQmPd8PIkuD79Ihyxf7jlpfCw6k3ynlVJqk+nuDHquHAaCLOLlhMyWr93+2fdST6hQ/5QZWF/Hj0FQh2Qhgh+f4jIvDh/5X7xkdaN2OT5kcHxma8xXUx12JxFI5LjOHObOLG/IwFBwkkwEuf3CPxo0ExyYAlV4JJtA0O5BFCNY9IjFCNBbPUohjhXD5y1lUoZcrjOod0OG1Bqx2pG2HwBUfEk2sbOKO7a01hrDfEM9CQlCgyU07qSAHfzPPr1iSeRtNQ7/JQsOrEE4REnKqeFFHeAAcFRTQitWePcdxbDFDS5OQn9RJNOQ+8NY/4lTNOWdh0lNFd1RSQqxKTQhxcPBcPx/h6Et/oUE7qUtZ83JjLbqUk7/HRnF3okcOxCFEoKStw9E5sotmrZnuaR9B+G+CzESQcQWSoBkFRzANetuTbxI4f8ZyZaSmSjDyKvRNX0JKqkjrTSHUccRMqJ6FTD+9R9soUT7RF5c5ZFxUX/JXhhW5SX8DPFylAPZskFnUaMCKsRUDWIUzjkwOJUyg3L5tD4nbp6nSKs7homDMrESSsWJzkB9MuRhTcHzheRw/BSJqFJmFcx0+IhMlK92qpnqMxA5QjDjgl8tv/cfz+yNcfNnICE4gKSspSSks2oCilJoTzrQ0DQPsGCQ3iAV4qXYFXJz7xpxrEqE5ZXNE5UxlEprkIKgEs50bzJ3i5g+HLmrJCiEFg5ABCWZhtC81Y99FWKfwQinALJBTMLXUQQAVHQUr7w3h5CxNSkrUp/1aUuLOf87RbXh+xASkd2tFEd0BL3SG0hHAoM2YVBQAl2Gmar9bt1pEMp6t9APO2qR0fCVqmJFMlS4BzAFJYsWEPzuHJQwSGzAGn15sX84m8PxKgkpTLCM5U6szkqr3mZ6hzelI9QsJW4SpRS6MxUTQbAksCwNNq2gXRBT6N8emWiWsnupIcsHJsDTUnwjqIlzWlqUEhMpOYXoFEnLmLbtFWTiETU/pLAPqwuL8x7RO4oA6VEvlBBar2ag1ofWBcvjoLGqlTCqwqyHzeaVUbUDZoVAKQVLBJdn2GpP3hnhikZScqpaiQ7kV9CQYYxyUAd4Pyt7wH5sOTd1RJmYk5QU5QomnyrGh4ozoXdP7wK0vTQ1r1igiSCSEgJAoGTQ2q/0hQYdQWoLSMp1Bd9ASMoY03MPhF8WrFucb6JuGKkB094qoxdQSBmLnYl78xBkzjNlOUlDEsmgDp6H5tA0AoUoEsHCQWuSco8y4A5wwohIWhIDCqX/cfE/I7w5bW0LnVimJlZ2BYK0Lu7C7U3hfh+FKSoqOZR2sPaGpyUuFAPRnZyz1r9IVnrynOEqIqGA1cew5RV4mZQypNd+xWWDcNMHxeUTLW10jOOqO8NOTQ3gyFIC9Gf2eF567UuwNNDTaOP4b8RTJQMvxJBKcqq0j6JutkUY2dVMxcxRJR4TahNLPbW8ZCMv4qQAHQoHYAMOlRGQPJG8ZFTEYJ4mT8CRo8PpxkwXIPUD6NBUYsHxhuYqPz1jo54MnORxfDBmDBnCj6ZfvBsLwRwKx0XE8EAuUdFFafVOb/wCBjbBYNku1BeGtpbYSbojy+AB6wDiuBRLAD941rQBL3Py/xFgcbkd457Fqg3rQehjleK40zJilsamjmwDMC3S2j63gW0NhGTew2H4ohKZiG7xDJIBLqcBNtA5LeXVfMSkhQq59y5dvzlAsNw9aldrlZKSHNq7czq0UuxdLgs1ettohyOMZaPV8bHKUXIhzAC9K2LxucGBS/QU6b3ixNwyggVpewLHrp6wNEpZ7vdAro3vGfU+w5Yvv/g57sCFVvvWsZLwhWoJCCTYZfV68otzJQSagFrV+jR0WA4lLmgJUkSSFApyBkONFJHnyPsdnncVaQh+Olo4yRwiYuZ2fezkhwNH1VoBW8XF8LWlHZqFaBJOWptUvWLY4ipBPeJFXL1LUqR1iXOxRmKSp6Ai5d8rXfr8xpEjz5Mj6pFmHx1j2izw7g6UskeJPjo5qLubfQR10nCy5ffAAOQABnA/KekfOZ/EJiCSkiqgSGpufQ6PaHcd8aTVS8ndFEvld+6XAcncA+28R5PFyT3fZ0lJvj9jpuK4xJQoTCCmqjYNlDuNOWxjmsV8WpSwQgJMspJNWUz2FGB3IMc6vELUvOoqXsM2ugD2rCs6cuYbZRt9nijx/CUVU3YuVR37PqfDPixMzD9okJcFlJKgCCWqksXDnbQ7RTmAzD2akAPViHYjVKhYgnkY+NyO6opFRf/HXnH034RxzyM6lzFqU6QC6gkIcAJ0s1dSz2ifyfEWJcosXqivhFsZib0yZtM1QARp4vaFpUkgd7owoBZLNq/N2cxSnKIlhKdCHAalQTrE6ZOzd0mqlM5oHuz7nQco8p6+KCUuTsHkCkZVrLEDvZPlRtNo9xGNRLRncLQgByFWdQSCQTQVqbgC0B4JgyntQsslKyjsypRCUBiliQCxdwWq7w3iOGS1pXKLJQoEMFVILNcO4b3tDoQUJcX0dkkn7GpHEUrAMplAnLmT3khr961G0gONw4Cs1avmc6AfT6mJXDpCsHKImzJQlIJykJOdQJLFdWeugL7xCxfHji8QlCCoSEZn/AIlF2NHoGDdTFKwW3xevuT/6HVKmIShKkjMElgxd28NdWIFYGmcVOaM/d86kV/L7QjgMQZilpUAEpWGCS4YJYgnUvmfqIMR+9ISEqIADl8poq+xGnLSAad7M1Qsif2aXFDQJToQLtqzUg68QnIFBkk2Uoklz1iYgArUuoYm7lhWgfW1ID2hWAgMQVXNgEl2Hy8ofDHymkBJqg81GZRMwpVUMlNLNU6vHK4bDqdRQhJVnV3iCTfdqeUdUZQCqXUQ9/qIR+HcODLzM7knTrtH0eKPFJMhk76JisLPJcpqf5voIyOrEgbfnpHsP0L+RDw2LejufSm7aDnD6A4iNhkuQ4YX1uOQDGKXaEa/SPLyQUQRicv8A2/8A0loX0BPZq9lkxTyjslJzZWq/I8+nyiXgZ8vvomGkxJR66+4jeUO3w/ZkspSciuqVZVfI+o3hjhzxUxsOzgxNDvrR/wA3/vFbC/DcyagKQZa8zFkqAI5F6AxPx+AXKmKQt3Bej94aEdYfx3w8ULSJblZRmWxCGqxc0AD08oZKVJJOit02M47Bz8PKTLXMQhBmJfKQtYSouSQdAU6a0gmP4V2ashmZmF1MDXQAACIUrCATghbJBVlUp00qHraxvHSYjCAFKhVrVez36AmIc8lCvzfos8W4z7/6F5+HaWAGD83PVri4949wXD3Uc1XZtBbSu8HCgosflTegcPA1JBKkpU6gHIcUcUB51/KxNyk00j1Xx1YtOw/ecJDJUdqgaA+cU+FcNFXSSWUpmIetcr66esDwUkjKnckkOzClTtdvKNu2WhcogKzKXMSUh2KXdNSGsEqLWgZOUlxsRnkoLQhPWFk5WYrbVgH302rvAQvLagtQv1h7i2ACAkvlLhJYvmTlufRNK20eEpyakhxr7BqevpDoU1obinyjyATFgl02Ls9WIvpU6+nKJeKlspzXVor4eU9iBUHnsb9YSxTBRCj3VOXvUcvOLMbp0T5oWgeIlKKQE777XMJmQoOXr8xY1fnB52JYABQI+nnG8lASyz3qGltK2NoerSI5qMmKy56QebD89I7bgGMl4SR2qiFKnrCUICgwykgFW1RUsWBTHGoSFsEpABYEnWlX2jFywDmDd0gigFtGBs8ZkxrIqYi5VR9wwkzMl2rUVDa6g1DxOxh7oDUMxlOSCksddWLU2eJXwPxYzUFWZI0UkkmoJa5ezfKKqnnigIAW5DMogZmUNgXePmJ43CVP0PXeh6ahKknMcrDxWIAqC52JeEsVKObs1KAK0qCVOys4cpI1Nt6NzhoyArMkgKFyFDNmB+tGtt1iHxDHGWpkALQlQWCSSUEBigDapo9AoizAZjX3NSt0hTD47OJqZjqkqJQq+aWSK+hPyaPOCcMyJDJ2LnVrdN/OBjEJQlQN1nOaN4mNtqD3i3w+YkoCQztlLfpaldqQycrXFdByuNuhGTh+zCuzTUuqjlyS/u/vG6McSUhQGZSiCK0YFqHoPWHcTiGZKXymhYVL6hT8oi47ApM1JQDUE2YD66xsI3+5iG02ClKzzFFCnIUXSKBx3bV2+sJJ4guYclEhKnJAU+o2Is3pBMTw9ZUyVZQNGNSGq4NALem8O8G4WQnMTmzF7H7x6niY1OXJic00o0uweMVklLW3hSSKatTTeDcCk5JKRy5QL4kPdRLH/mLG/hR3jvqEjziph0MkDkNT6nl849haIqM8ifT7xkYQNn5x7G8juJzWGwbV9CkkDzS94JOPONzPCdWiZi8YVUDtuxiGnkkLo8mYhzf3b5iNpOKKapNQc4qCCwZYpunKf+BhWWTv/wBiPmIaMgqTQ94VBdJrzsW0849FQ+NA8qYfjGIM/s5oT30MCKMoBWb1Bfe8R+I8UMycpakgE0yqdQSwo4cOXJ8zFDBrBNr0ZgSCLgvzjTiWAlITmyso2KnDq8WpuWPrE+aCVToqwZd8X/AnwmSFz5aVjOHzFLAOyXAuARQP53irxNSEZlrmJTNJJEuWom5YBYYigZ6CopHMTxR3q1/l9vKFkpFM1qEgba9KQieHm02ytyfK0ddw3EhRY+JWUEqIA2KtB9m3FX52DlyyVpLBSg48qa+0cMmerMO8x0qGb+Y3ivhOPLcJWsEEAeBIA1BB0L69PKPL40u4vXssjmtx/BeTiM0xKQQCQe9YgtQP5H0g3FOHrEyVPQqW8lBCgonvVLJSwPe2em8L4ealJDGpTvVgbttWN5uJzEiyaG7udWG9feIoy4yVekV5cTye/YTH4vtCDlKWDAk1NSXpaujxNnAIfN3js/2+cVcFhwSCCHJDFhdjRj4iX8m5QQcIAm90AgO6S5ra7/jRqyxgHKcca4o5oABhoer87dID2SCaA3IGZ9reUdb/APr4MvMCSUqKVJy2qX0cC3KsS8TwdUpZJdiCoXIAAJZmpY62BinH5CevYrnGb0QuwSlRYMW0JIBsyqfQ084VRi3dIFwfJodnIISpmqa2LksxB6G3IwDDSaJIcNmd29B+fKvopolkndJC2EkqSASMwLsxBq2o/wARpMUysxFLM7+R25Q7OwjOUh3bZgS5au7cukPcB4AZn+7MDhywcVUkCtNiRSMnljCLmxDhLUC38I/Dq5au1zFCFgd0gZlbOK5fnHa4KehQYKomjWUkjQgl26t5wLB5Uyw+yRRy9NBV76QHGySmUrsmStRd2qCogk+kfO5skss7kcklooiYgLyg95n6B27x06cjtEfjE0FWU0SUkqUMzjYlrdTAE4qZJTmWtyq6gkXFBmAFKUdtKwxgeMKWgqV2fViHTd7l/aApR36DUW+hOZJQpOUuoS6ZlpKCGFaqYkbnrBMGSZWYJysHCLVZuRYtqBRnDwfETxLPepq7MAD+ryjSTOuasadQbF/oYKTtdGW0eEFIdZYU/wCKiQ1eusJ8Sx4QQE5VKSGrcqLaCPZPEAEhRUpKDSzsaitwBS9qiA4lckEVQpYYhhm6VGkPwY25U0JyOgiMNNKCFHMpWoGUJBu1KxSkyAlOUAUGwt6QSQqjgB+pgPHuJiRJOQvNmMhNXGYuSf8AiKnpH0EMcYftVEe32Qwe3xhIDplDKNnd1n1Yf8YsrVd6JF9z+fnJDgmFEqWBvc/fmb+cZPxHalk+EbEVNRrDY72ZLQOZxFb91Iy6WtGQYSh+ZftGQykLtnNJkqVUv0ykj2MMy8COQ/qEUJGDH8P/AGEPy5H4F/eGRgo9CG2yOnCc/wDv9xBZeFOxP9Cotpwp/i/6mPDgeXqgfSDTBo5riGC7M9oxyFs4ysBsunofI6RtPwInIykhKgxBYnoY6E4UbJ9FCIeKlnDGhHZKLAivZk/pU9cux8oDJaWhkOzjp8kpWUmoch2YFn9qRp2G9/P7R3S8B2qRmSlZFWcCIOM4MoZ1JllgzAs7algfaIm5xfyX8l8JQkiAZDCny9o0UCWeh/Hh6TQgnTrBZqEl2TS7m7co5umPjHkrsnyphQcySSpLsWelvSHcBxBQ/wDEVXMTuS7VcaDKQ0LmUdCw+cak2P6h7gwM4qXaGY5yi7T/AIOixnxJkRJEsJzpVmYEKLZSllB9izcz5VfhjjCFk51kTCcxBo4DFgbVNxe8cfhZJaqHSS5qHh0YM5wtBYpZTEPZjZ94hnhx1x/so4SmrPqqJzaVUbA2Bs8RvijDPLW4fMUpAq3JiOWb1McvwzjmImTFKqrc29Bt8o7VGaelCVCjAqrQHQPruY8yUHhmgXFwpnEz8KCtQCg1WOhALgg7HalxCE2UQSpgC1hT0Bd6ivnyMd1O4dLdUsgJCbKFwcoYWszb6RznGMPlSSDmCQz2dtQNqfKLsflW6rsbGcZdgJGLRLSykLY1KgASlsrAPSo9m8rHB5aESVZFKUg5lJzBzmUwVoLmvlE/D4E5HKA5KUKVqKO4Gzt/eOjwEvskBJLgXIDDmW6xNmkmmkxblWxlPEFoRRAKqNffb3q0OLSWc3+rXOm8L91Raj3Z6j85wLGoFKlJBYVYVuk6MfpEKUumBNxfSME0TEqRMyEBTAioYVD7EGnlCWBXlIpXVQFAXtf8840nTF5mSEno5PKj2vG+HxSFkggBage8BcDWlfww57VC+tj+OCSmrWbr+fSNcOfBmASWtewantEo8SQkzEnMCkipfZsqWroPWC4SZMdawStKiGBslgzVrbpeC+lJLYPK+hqdgBkyv3UmzsQAcwHQW8oXloQjvJLVqwudjRxeFV4Nal95TFVCogOEh2SnLRnJ9YfTwVKUqqyUsVKNLVdT/l4u8XFN7jIVldaZQ7YJk51MEFJUVGhAG0c3g0HEze1UMqQGQn9qNP8Akq55NBOIcTXjlpSkNIS2UaTCP1qH7QdNTDc9XZp7NDkm5FTXXrHsJXomboBxGZmORFhchrg2qY2w8nKP7JgkjDMKiv8AKI2mBtP+sPSoVdmpT+MIyBnp7CMjTQslJ5+oMNoHXzSDCMpY/h+UNS1cvQwdiaGUpHL+kiCJSOX9RECQs/xerwZK+vpHWdRsE9f6oHNw+YFKgSkhiCEkEbGN8w5f0xqpY/h9xHWbRzWIwSsIX7ypG5DmVyVunnp83kTETEt3Q49QdQdYqqIbT+qIWJ4IqWc2HFLmUSw6y1fpPK0ZVG9ni/huSoMUpfcFQPtCUn4dSgrCldxQAYOTrvFPh/GQpwokFNwQy0/zJ+opD+JlpmJbNQ6gCvnCcuP6kai6GQk4OzjMRwFGchC27pLOFUFHJcXNPWAyeGyVEpSt1ilaORSlWbp/nrP/AMBJbwg9Qa9YNJ4dLSGCJbfywn9NKqch36pp2kcLM4NMlEhyNWLno29frHsnBzHDuoOWGlaV20jupvDsxotvRQ/7WjbD8PUlRJUkgigAArvE2SGWKbdFcfLX2/si4DDy+zSHKVqUAUu5PNO1NOUdDMxK0gJQzeEk1JUWCWLtUnXl1hbBTgntAciQmYR3UkvqSoNcxmNny1IUPFmBSAKkkg6fWPIyYcnP3v8A5Dl5HPseGCZI7SqmqDU9SRcxPnBPaBASaFibi1fe5h3AcOCE1TlKwAWuWHK0aq4UiVJUmSUynDFRcqZq1Jv1PlHZMHGfECGWlYoSlSlSwQSnTvDvah2yktzhlGIXkLyilQe5DG4DM/KB4OWGJSSpy5LguWv7QxOKwk1UQ1GAKhevPSKsngtRTjsVHP6YJCc6sy0stLNbSoYgvqxeNcfiwUuQSBUi5fbLrGsmaspCpicqmqbA8+XnEniHHEJHidVGYOFNdwHYGI3inz40OUrVj+LwmeUcqygk97Ka0batQ8JzcB2ACk5UpTlCXqtVXUkBwE3aN8Jjx2jiYgoWkAJSXOa+b5hukHw+DdSpk0BR0CqhKduupijHcFxl0xcnfQPBS5mZSihgpRUXIdmYCmwAiticAtIdABUW6NpaD4CVLmS8zCoNba6QjjPiWXhhlUcygO6kXO3QdY9hYU4V6JuTsCZCkDtJ00JCa0DeW5iVPxi8YQkApkv4TQzNivZPLWNZZmYxfaTFDKLIFUo/+yucXEJTJQVW+f8AmNhjUdRRzZpSShhVRa305CB4fDaqqo6kH7wvLGdWdTcqm3lDecDb3ihKhTdhCOXt/eAr6fnrHi5g5e8LzJo5e8EcbkDb5xkLGaNx7xkaceyp/MekNImj+H5RGlYnrDkvE8/UR1gFWXM6esMomdfWJCJw3ENypnT1jrOoodqf4vaBmbzPpCypnL3jBM5H1jUc9BxMD1I8xG2Yfw/KAdrzV6PBUHn7Qdg0Bx/C5c1iQyxZaVMpPQ/SJZRiZFWM1P7kMFf8kWV1DGOgCRy9I3dI/bANfYMl4DjqJn6qi4ao6pNR7xUkrChRQPlCWN4VKm1VLBOhBYjzhJfCJ8svKmZgNF1IGwWGV7wLb9mqjocg/cPSFcS4BNCbtaJI4tPl/wDiS1jmGmD6K9zGyfiJJuR5uk+igPnC5KM1TC2hvhsnKCVM61FR89IoIQh3ZB6/SEZPEUqFC/QP8iYJ/qkv4k/KMqlRo8oZnBCW6ke8Jng0q+UKPNRPzg6cYndFt48/1af4fnGOKbsIEZAAYJA6GPZZLWP9UeLxAe3sftA18QlJ8RA6kD5mC6MB8SwxmIyhwaVvq7MekIYLgSUA5gSTB5nH5WhKv5QT7sIQxPxGo0SADzLn0FYDhG+Xs3lKuN6KcnhKZdQGerG77jrEviuND5CsFOoQHKuWwhSZLnzvGSx0KsifMCpgmH4EhPiY8gco+5jpYYzaddAqVGyuN4id/tywZaLMkAq9bJ949w/wwLrJJNTY1/iJvFCQlKWCQkDkYZK+Q9YbX3MeyYeFFPhKgNsop0jJGCIbMpRbcfeKJX+PC6z+ZoOwOJ52rHX0jFTeZ9IEr8rAlqPP1gUGEXO5n0heZP5n0jSYv+b1hWZNP8UaYGM7n7RkJGbzVGRpxtwoulT1qYrSRfr9BHkZCX2H6Crv5H5w3KTGRkEugfZrNH55QEm0ZGQ2IqfRvKUd4oYcxkZBSOiMqNfKPZwoI9jIBBPoxCRtBMga0ZGRzMQusRI4nKGw9I8jIx9BeyLipYT3kgJIYggMQXuCIs8E4rOWO/NmKp+paj8zGRkFiDRCx+PmCbMAmL8a/wBR/cecLKxsz96/6j94yMid9hA0TSTUk9S+sU8NJTsPSMjIww3wnemsajY1joxJSkUSBTQARkZHLs1mhTA5qQ1o8jIcugGeJSNoYSkbRkZGM4GpI2hWakfnWPIyOMArSNoUxAj2MgkYxVUKzTGRkaYAJj2MjIw0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3" descr="data:image/jpeg;base64,/9j/4AAQSkZJRgABAQAAAQABAAD/2wCEAAkGBhQSERUUExQWFRUVGBYXGRcYGBoVGRgXFxcYFxgXGBgaHCYeHB8kGhUXHy8gIycpLCwsGB4xNTAqNSYrLCkBCQoKDgwOGg8PGiwkHyQsLC0pLCwsLCwsLCkqLCwsLywsLCwsLCwsLCwpLCksLCwsLCwsLCwsLCwsLCwsLCwsLP/AABEIAMIBAwMBIgACEQEDEQH/xAAbAAADAAMBAQAAAAAAAAAAAAADBAUAAgYBB//EAEAQAAECBAQDBgUCBQQABgMAAAECEQADITEEEkFRBWFxEyIygZGhBrHB0fBCUmJykuHxFCOCojNDc7LC0hUWJP/EABoBAAMBAQEBAAAAAAAAAAAAAAIDBAEABQb/xAArEQACAgICAgEDBAEFAAAAAAAAAQIRAyESMQRBIhNRYRQygaGxcZHB0fD/2gAMAwEAAhEDEQA/AODRKgwlxuiVGykxgAMCPMjwcYeCJQ0ccBTKYR6iW8FCYMiW8YaBTLgiZbwynDbwaVKBtGmAJWGhjsoYRh4IJEYaKhEbFENjDQHEzQnZ9vvC5TUVbCjFt0hecyUE7A11hCbiMyhQ1fnWH5eH7QkPm83tBZeDAHz5co8bP5anTSL8WCtMlSJSswBcCti7UeCpmt4mLmigacukMzVZSaXpC2LnSiogls6SSGNFixHX6dY3B5M70dlxJDKQxEFMl4mYDtCgHN/1B93inK7RroPVB+io9o881/0/pGqZUOnEHK3Zy33CpifYlUadpvLPVKgr5sYyjTVMsRqoi0GGJRqSn+YEe9oydLBDhj0gkcSeIzUy6m5sIjzMWV2dPRoDjsQVLJMCEJk2WwxRS2ZOBGp9YB/qCLE+sHUrMGMJnCt+oxkfydKLvS0HRxJQ1frDMniSTcN8on9kI9SmCujHjT7LOVxSsDMuE8PMKK+0VpTLDiDjJMnyY3ARXLgRlxRXJgKpcEKEuzjIayR5GmlBEuCf6eDS5NIZly4KhdiacOYKnCQ8mXGs2YlIdRAEYddgpeEEFOHETZ3H0iiA/MwoeKTFfqboIU50PjhnI6ESoPLkjSOdTi5v7y3lDkjjC0+Jle3uID6yG/pZ1Zfl4ekJ4niyE+Hvnl4R56+UKonKxBaraJsktqRdXnSBo4OqpUQAxZiDUWTy8oTk8mMV2ZHDumCxGNmTOQ2FP7nzhjBcGspVXFtIp8M4MPEryenm0O4hSUCp9PtHiZ/Lc3xiehDGkT0Iy2oBtSNwsElvtygmHw6phtlS9z0J62GnKKCMGhOp0ukHZ3cwlQfG5MPV6OfxkmOfxuH7yh0IJvYFo7XFywdB6BvaExwyWs5mBAuHIbnDcOVY3bMnG0J8EUFSgNU0MUpdaNCOLwZQ65bIB2Djq0JT8ViJYBLKToQmh+0ezh82GRd7PPl47TLxk8o8VJEIcL4mqa4ZlJuIFO+KUJUUkEkbRZzEvG7oomRsYBMwQuzHdPdPtCg+KpWqSIoYXGy5oJlqfcajqI3kgXCSOR4uVoWQsBY0JABb+ZLGJSpo6cjX3jseO4HOnmLRx06SxjGimEtaMURCy1xhBEDva+x+hjlE15D3PHqVwFRjTtI7iasi9lJE54o8Imd7LoYj4TDqVWwijJQpBcGsKtRY5w5xLi5ULzJULjiEzkeogqeI/uDcxWGxyRZJLx5xNOwjIOJyTqPWMhmhFMoy0iGUpgUmW7QxOWJaCo6D3gm0hai2xPiOPEpPM2EcxicWuYXP+ILPWqYoqVUmCS8NSJp5D1cHjJbYoENG6DDKsNGigEjcmw+phfKyzioo37dg2/r5QfCYcqIo50GnUwHDSDe5MdjwXhSUfqzE0LCx2iXPk+mtdgzaSthsChpJIyqUAfCGdhQE7k/OCdm1CGAb1EPmSlIIAYnQMKW/GiLMHbLAS+RLvzru8ePmlbFY4+xztFK7qKD9xHyBjJHDEgFRckl9nOpMM4dGW3TcehhhKc1z9vSJ45YpUh3F9i8pI2Dcn06GDKUnRIHmr7xtiJRDW09PwQPsX1gZzktWEuL2aTCDRh5A/eE8NLPeIalPxMGnd14UwcwZiVP6tWAi/uE1rQfFSTlYkMoE0/vEvDYppeQ6Zfah9h7w5xTEUYWrXYmlPMRzXbM5010rWK8WO7Qn1s2xZVLmHsgolaSkgVIs7enziQWcuWOxFfeLuBlrICwATvqGvT6wfG8PTipiHBzfrIDBtz+ax62HyuHwnv8AJLOLu0QZGEqKOVW28t4OrBrklKk91RcC1bvQaUjp5mFKcoloT3QQyepLAm19o9m8MC1JUtNHABJNrsNLhucG/M31oWlZyWJ4rNHjKh0p8oUM8qGZfeS7F/F1BjtZvAApC0gg5gACUgqHX2s0Cw/w0hCSjKDRiSznmOTEWhv6yCVguK6RyeI4CpsyDmBqAduRiNOlFJZQIOxj6QOH9iP9xaQmgSAGDjbrC+N4dLmp7w5cwWehijH5OOa7oTJSR89zA0V5K1HXcRoMMQsA2u4sRuDHT4/4dEtGYEqIqaMyberkRKUkM355Q2M1NXExaasPKmARsmY5hLMxY/5hvDLETSjR68Zpq0MlQAgCptDAMTOrAjOgVBmOSC0jIUVMreMhtC7PpkqQAKRL4+e4EjU18ofmzom44ZhD5JtHnYmlJWSBLhuVJjRCXMbYjFpSGJD7PWIpW9HsclQvi5jU9eQ+5haVK1N/lABNKiSA9XJ58uTQZJVtDVBpCvqpuy7K4bmQVIBDWLu/5SK/BMSShS108T9AKn5xNXPBlpEq/IOyRdx0rFjh3BSJOShWpWcvRgQXSPPKfMmwjx5qWSO+719wOW6bNJ/EVTO6gZQbnU9Nut4cwktKEAB+dKQrKRlcEMRRjoYaw6w77R5s5N6aLo40loo4RAMNTMEUDMUltNoBJku5QClq0ZQs9U38x6QdXEFFIBAq9HNN/odrOI1YlFW/4FSdukAnB2Jr5NC8yeEw2qaLMR77bROxAdVBE8+w4pAJjqcnc+QhGamlIo4mSEEiuUsQdT+faFkIcskOTdzRvKGJfKmdaq0SZqkuO0zEbCr67iNSkEkkOFKJIvTb0YeUHlyCJqiebbcyCdLRVl8H/wBklu+TUitCp+6NaRX18UJlJdsl8Kw2UKUPCrw/qZKlNXptziymUJZAGVqk0YEk0AAGn2jxctEtWUAVagypYEXZ6RVwmHspNiK6kUo0bKTJnvbEkybkMkm5bUsPOGcPIIaxFaj7aawZKc1U5VB66F3rRtI9VIBfMzPezEbbXaBezBedJABygOd93H094TxkxPaAEEKGoGl4YxWGLBKTVDsSXBWdFVc6HzgfboUlPaBL6kUY7Vq0Y9rZq7E8dMQU0UFC5b0PtCmGmpS7odBcuaFxRmvpFuXLFu6w/b9TCeNnpfKfEGNGVcsHS73g4/dHXrjQpijJKcw/UGBFaG4I2jl+MYJKZKQgWU6jlNSaCv0i5NkpdSSXdwWLsQB3uRdjHk7hiEAAPlpSpAIAGrsGBizBlcGrfsROKOFVKqyqA67c/wC0DmJKFMbj0OoI5EVjo+KcIYPRjbqQ9toh4zDHK+qP/b/Y/OPd+M1cROPK4OmLKU8eFEB7Q7GNu36wHFop+omaqRGRtlO0ZBUzeUT6GUQCcwcmKUyXSOX+JMW3cHnDCFb0TeK8Yc5ZdNzE6WTc60+8M4bAhsytKx4ZVvX1jND0n0MYecwaGVY2jxOeNgqjQNB8qOk+GcSJkwBiwqQK0dyW1sPV47PG4qWVgyyzZa1SCo6BxU2fqI+VYHGKlLzIOUsQ42IrFnC8eXOxCQtYEtiSlqEpSpTqdzVtD848zyPGbk5Lr/ASn0dzMmiaRnZE1u6r9MxtCTY7X+kJzVGWplJKSLgj8pzjjMN8Vf8A88xKwCoAhFPE9A40Z32Yer2D+PVKlplzpfaAahTKT/KTp/CX6xPPwpztvTX9j8PkuGvX+DtOG8VyuL3LavuDd7R7P4iCSxc+pJu/OOVl/EMhR7q8p/avunkH8L8nh0YoOCoHpb1ERZITiuMky2LhN8olFePc2ryLQxKx5/bUBnH1hLD48ENlJTa2Zutj5wwZKSHQSSOqfnE7g1tM5100DxfFVM5YNVqJAsHJJ5+4hTDzFpCZxXldyHIDtQ1JtXS+YQHF4KaxJRLCHTmJmXQk5mNHCXAokFz0hKUpMxTzaS3JZCWA1Dpv6hxD4Y41bezoxbXxWhXHY2ZipxIZCAQGT+o860D1am8ddheEzVZMy3QE+JCqihFCU+o58jCEjByiQZTLSAXDFBGv7fPfWr06PAY9XZh8qC1E0YNp5BrRmXMlquv/AGxU4pL4/wBikv4XSDmqXr4jfqf8fKHMLLEshIIJZiBvuecbYbvKWog3YGmQtfK1W5msBwq7jKQxBd9D+kj/ADaEym7FKLkm36KglKZw1tajlUQv/ogAl1ChJo4BJfRy93bkIVxS+6F0UlJIU1FA+bBnu8BTOEyWSXCbDdnajW8t41y+wvi6sOUBixCSXDUBB6b6+kI4tASSveiqCgaim208+sGn4MqSpg6qEV7zXfYm/pBv9SkgBT5ubAk9H9oFb1JaDqqaIokrKu6nuKJOcqBqwYJSLBgY0kyUAkpKQfE75joK/tFAGiliJ7lCQHZWYt0UB8/bnExRqruUfbLmetQwNCWqNIbL9vx0DFq/kDQEKIUSHLpIBDu5fm1IHiFA95z4iANCAI8TgzfMmxYgMBWogKsMpgSt+66W8LX03Yb2h0JJurAyRraF1gzuzK0kHKFhP7QpIIfnWBTcAH0IN7VhpOIJFKZR3mp0QDu58oblzAsNYjQmPd8PIkuD79Ihyxf7jlpfCw6k3ynlVJqk+nuDHquHAaCLOLlhMyWr93+2fdST6hQ/5QZWF/Hj0FQh2Qhgh+f4jIvDh/5X7xkdaN2OT5kcHxma8xXUx12JxFI5LjOHObOLG/IwFBwkkwEuf3CPxo0ExyYAlV4JJtA0O5BFCNY9IjFCNBbPUohjhXD5y1lUoZcrjOod0OG1Bqx2pG2HwBUfEk2sbOKO7a01hrDfEM9CQlCgyU07qSAHfzPPr1iSeRtNQ7/JQsOrEE4REnKqeFFHeAAcFRTQitWePcdxbDFDS5OQn9RJNOQ+8NY/4lTNOWdh0lNFd1RSQqxKTQhxcPBcPx/h6Et/oUE7qUtZ83JjLbqUk7/HRnF3okcOxCFEoKStw9E5sotmrZnuaR9B+G+CzESQcQWSoBkFRzANetuTbxI4f8ZyZaSmSjDyKvRNX0JKqkjrTSHUccRMqJ6FTD+9R9soUT7RF5c5ZFxUX/JXhhW5SX8DPFylAPZskFnUaMCKsRUDWIUzjkwOJUyg3L5tD4nbp6nSKs7homDMrESSsWJzkB9MuRhTcHzheRw/BSJqFJmFcx0+IhMlK92qpnqMxA5QjDjgl8tv/cfz+yNcfNnICE4gKSspSSks2oCilJoTzrQ0DQPsGCQ3iAV4qXYFXJz7xpxrEqE5ZXNE5UxlEprkIKgEs50bzJ3i5g+HLmrJCiEFg5ABCWZhtC81Y99FWKfwQinALJBTMLXUQQAVHQUr7w3h5CxNSkrUp/1aUuLOf87RbXh+xASkd2tFEd0BL3SG0hHAoM2YVBQAl2Gmar9bt1pEMp6t9APO2qR0fCVqmJFMlS4BzAFJYsWEPzuHJQwSGzAGn15sX84m8PxKgkpTLCM5U6szkqr3mZ6hzelI9QsJW4SpRS6MxUTQbAksCwNNq2gXRBT6N8emWiWsnupIcsHJsDTUnwjqIlzWlqUEhMpOYXoFEnLmLbtFWTiETU/pLAPqwuL8x7RO4oA6VEvlBBar2ag1ofWBcvjoLGqlTCqwqyHzeaVUbUDZoVAKQVLBJdn2GpP3hnhikZScqpaiQ7kV9CQYYxyUAd4Pyt7wH5sOTd1RJmYk5QU5QomnyrGh4ozoXdP7wK0vTQ1r1igiSCSEgJAoGTQ2q/0hQYdQWoLSMp1Bd9ASMoY03MPhF8WrFucb6JuGKkB094qoxdQSBmLnYl78xBkzjNlOUlDEsmgDp6H5tA0AoUoEsHCQWuSco8y4A5wwohIWhIDCqX/cfE/I7w5bW0LnVimJlZ2BYK0Lu7C7U3hfh+FKSoqOZR2sPaGpyUuFAPRnZyz1r9IVnrynOEqIqGA1cew5RV4mZQypNd+xWWDcNMHxeUTLW10jOOqO8NOTQ3gyFIC9Gf2eF567UuwNNDTaOP4b8RTJQMvxJBKcqq0j6JutkUY2dVMxcxRJR4TahNLPbW8ZCMv4qQAHQoHYAMOlRGQPJG8ZFTEYJ4mT8CRo8PpxkwXIPUD6NBUYsHxhuYqPz1jo54MnORxfDBmDBnCj6ZfvBsLwRwKx0XE8EAuUdFFafVOb/wCBjbBYNku1BeGtpbYSbojy+AB6wDiuBRLAD941rQBL3Py/xFgcbkd457Fqg3rQehjleK40zJilsamjmwDMC3S2j63gW0NhGTew2H4ohKZiG7xDJIBLqcBNtA5LeXVfMSkhQq59y5dvzlAsNw9aldrlZKSHNq7czq0UuxdLgs1ettohyOMZaPV8bHKUXIhzAC9K2LxucGBS/QU6b3ixNwyggVpewLHrp6wNEpZ7vdAro3vGfU+w5Yvv/g57sCFVvvWsZLwhWoJCCTYZfV68otzJQSagFrV+jR0WA4lLmgJUkSSFApyBkONFJHnyPsdnncVaQh+Olo4yRwiYuZ2fezkhwNH1VoBW8XF8LWlHZqFaBJOWptUvWLY4ipBPeJFXL1LUqR1iXOxRmKSp6Ai5d8rXfr8xpEjz5Mj6pFmHx1j2izw7g6UskeJPjo5qLubfQR10nCy5ffAAOQABnA/KekfOZ/EJiCSkiqgSGpufQ6PaHcd8aTVS8ndFEvld+6XAcncA+28R5PFyT3fZ0lJvj9jpuK4xJQoTCCmqjYNlDuNOWxjmsV8WpSwQgJMspJNWUz2FGB3IMc6vELUvOoqXsM2ugD2rCs6cuYbZRt9nijx/CUVU3YuVR37PqfDPixMzD9okJcFlJKgCCWqksXDnbQ7RTmAzD2akAPViHYjVKhYgnkY+NyO6opFRf/HXnH034RxzyM6lzFqU6QC6gkIcAJ0s1dSz2ifyfEWJcosXqivhFsZib0yZtM1QARp4vaFpUkgd7owoBZLNq/N2cxSnKIlhKdCHAalQTrE6ZOzd0mqlM5oHuz7nQco8p6+KCUuTsHkCkZVrLEDvZPlRtNo9xGNRLRncLQgByFWdQSCQTQVqbgC0B4JgyntQsslKyjsypRCUBiliQCxdwWq7w3iOGS1pXKLJQoEMFVILNcO4b3tDoQUJcX0dkkn7GpHEUrAMplAnLmT3khr961G0gONw4Cs1avmc6AfT6mJXDpCsHKImzJQlIJykJOdQJLFdWeugL7xCxfHji8QlCCoSEZn/AIlF2NHoGDdTFKwW3xevuT/6HVKmIShKkjMElgxd28NdWIFYGmcVOaM/d86kV/L7QjgMQZilpUAEpWGCS4YJYgnUvmfqIMR+9ISEqIADl8poq+xGnLSAad7M1Qsif2aXFDQJToQLtqzUg68QnIFBkk2Uoklz1iYgArUuoYm7lhWgfW1ID2hWAgMQVXNgEl2Hy8ofDHymkBJqg81GZRMwpVUMlNLNU6vHK4bDqdRQhJVnV3iCTfdqeUdUZQCqXUQ9/qIR+HcODLzM7knTrtH0eKPFJMhk76JisLPJcpqf5voIyOrEgbfnpHsP0L+RDw2LejufSm7aDnD6A4iNhkuQ4YX1uOQDGKXaEa/SPLyQUQRicv8A2/8A0loX0BPZq9lkxTyjslJzZWq/I8+nyiXgZ8vvomGkxJR66+4jeUO3w/ZkspSciuqVZVfI+o3hjhzxUxsOzgxNDvrR/wA3/vFbC/DcyagKQZa8zFkqAI5F6AxPx+AXKmKQt3Bej94aEdYfx3w8ULSJblZRmWxCGqxc0AD08oZKVJJOit02M47Bz8PKTLXMQhBmJfKQtYSouSQdAU6a0gmP4V2ashmZmF1MDXQAACIUrCATghbJBVlUp00qHraxvHSYjCAFKhVrVez36AmIc8lCvzfos8W4z7/6F5+HaWAGD83PVri4949wXD3Uc1XZtBbSu8HCgosflTegcPA1JBKkpU6gHIcUcUB51/KxNyk00j1Xx1YtOw/ecJDJUdqgaA+cU+FcNFXSSWUpmIetcr66esDwUkjKnckkOzClTtdvKNu2WhcogKzKXMSUh2KXdNSGsEqLWgZOUlxsRnkoLQhPWFk5WYrbVgH302rvAQvLagtQv1h7i2ACAkvlLhJYvmTlufRNK20eEpyakhxr7BqevpDoU1obinyjyATFgl02Ls9WIvpU6+nKJeKlspzXVor4eU9iBUHnsb9YSxTBRCj3VOXvUcvOLMbp0T5oWgeIlKKQE777XMJmQoOXr8xY1fnB52JYABQI+nnG8lASyz3qGltK2NoerSI5qMmKy56QebD89I7bgGMl4SR2qiFKnrCUICgwykgFW1RUsWBTHGoSFsEpABYEnWlX2jFywDmDd0gigFtGBs8ZkxrIqYi5VR9wwkzMl2rUVDa6g1DxOxh7oDUMxlOSCksddWLU2eJXwPxYzUFWZI0UkkmoJa5ezfKKqnnigIAW5DMogZmUNgXePmJ43CVP0PXeh6ahKknMcrDxWIAqC52JeEsVKObs1KAK0qCVOys4cpI1Nt6NzhoyArMkgKFyFDNmB+tGtt1iHxDHGWpkALQlQWCSSUEBigDapo9AoizAZjX3NSt0hTD47OJqZjqkqJQq+aWSK+hPyaPOCcMyJDJ2LnVrdN/OBjEJQlQN1nOaN4mNtqD3i3w+YkoCQztlLfpaldqQycrXFdByuNuhGTh+zCuzTUuqjlyS/u/vG6McSUhQGZSiCK0YFqHoPWHcTiGZKXymhYVL6hT8oi47ApM1JQDUE2YD66xsI3+5iG02ClKzzFFCnIUXSKBx3bV2+sJJ4guYclEhKnJAU+o2Is3pBMTw9ZUyVZQNGNSGq4NALem8O8G4WQnMTmzF7H7x6niY1OXJic00o0uweMVklLW3hSSKatTTeDcCk5JKRy5QL4kPdRLH/mLG/hR3jvqEjziph0MkDkNT6nl849haIqM8ifT7xkYQNn5x7G8juJzWGwbV9CkkDzS94JOPONzPCdWiZi8YVUDtuxiGnkkLo8mYhzf3b5iNpOKKapNQc4qCCwZYpunKf+BhWWTv/wBiPmIaMgqTQ94VBdJrzsW0849FQ+NA8qYfjGIM/s5oT30MCKMoBWb1Bfe8R+I8UMycpakgE0yqdQSwo4cOXJ8zFDBrBNr0ZgSCLgvzjTiWAlITmyso2KnDq8WpuWPrE+aCVToqwZd8X/AnwmSFz5aVjOHzFLAOyXAuARQP53irxNSEZlrmJTNJJEuWom5YBYYigZ6CopHMTxR3q1/l9vKFkpFM1qEgba9KQieHm02ytyfK0ddw3EhRY+JWUEqIA2KtB9m3FX52DlyyVpLBSg48qa+0cMmerMO8x0qGb+Y3ivhOPLcJWsEEAeBIA1BB0L69PKPL40u4vXssjmtx/BeTiM0xKQQCQe9YgtQP5H0g3FOHrEyVPQqW8lBCgonvVLJSwPe2em8L4ealJDGpTvVgbttWN5uJzEiyaG7udWG9feIoy4yVekV5cTye/YTH4vtCDlKWDAk1NSXpaujxNnAIfN3js/2+cVcFhwSCCHJDFhdjRj4iX8m5QQcIAm90AgO6S5ra7/jRqyxgHKcca4o5oABhoer87dID2SCaA3IGZ9reUdb/APr4MvMCSUqKVJy2qX0cC3KsS8TwdUpZJdiCoXIAAJZmpY62BinH5CevYrnGb0QuwSlRYMW0JIBsyqfQ084VRi3dIFwfJodnIISpmqa2LksxB6G3IwDDSaJIcNmd29B+fKvopolkndJC2EkqSASMwLsxBq2o/wARpMUysxFLM7+R25Q7OwjOUh3bZgS5au7cukPcB4AZn+7MDhywcVUkCtNiRSMnljCLmxDhLUC38I/Dq5au1zFCFgd0gZlbOK5fnHa4KehQYKomjWUkjQgl26t5wLB5Uyw+yRRy9NBV76QHGySmUrsmStRd2qCogk+kfO5skss7kcklooiYgLyg95n6B27x06cjtEfjE0FWU0SUkqUMzjYlrdTAE4qZJTmWtyq6gkXFBmAFKUdtKwxgeMKWgqV2fViHTd7l/aApR36DUW+hOZJQpOUuoS6ZlpKCGFaqYkbnrBMGSZWYJysHCLVZuRYtqBRnDwfETxLPepq7MAD+ryjSTOuasadQbF/oYKTtdGW0eEFIdZYU/wCKiQ1eusJ8Sx4QQE5VKSGrcqLaCPZPEAEhRUpKDSzsaitwBS9qiA4lckEVQpYYhhm6VGkPwY25U0JyOgiMNNKCFHMpWoGUJBu1KxSkyAlOUAUGwt6QSQqjgB+pgPHuJiRJOQvNmMhNXGYuSf8AiKnpH0EMcYftVEe32Qwe3xhIDplDKNnd1n1Yf8YsrVd6JF9z+fnJDgmFEqWBvc/fmb+cZPxHalk+EbEVNRrDY72ZLQOZxFb91Iy6WtGQYSh+ZftGQykLtnNJkqVUv0ykj2MMy8COQ/qEUJGDH8P/AGEPy5H4F/eGRgo9CG2yOnCc/wDv9xBZeFOxP9Cotpwp/i/6mPDgeXqgfSDTBo5riGC7M9oxyFs4ysBsunofI6RtPwInIykhKgxBYnoY6E4UbJ9FCIeKlnDGhHZKLAivZk/pU9cux8oDJaWhkOzjp8kpWUmoch2YFn9qRp2G9/P7R3S8B2qRmSlZFWcCIOM4MoZ1JllgzAs7algfaIm5xfyX8l8JQkiAZDCny9o0UCWeh/Hh6TQgnTrBZqEl2TS7m7co5umPjHkrsnyphQcySSpLsWelvSHcBxBQ/wDEVXMTuS7VcaDKQ0LmUdCw+cak2P6h7gwM4qXaGY5yi7T/AIOixnxJkRJEsJzpVmYEKLZSllB9izcz5VfhjjCFk51kTCcxBo4DFgbVNxe8cfhZJaqHSS5qHh0YM5wtBYpZTEPZjZ94hnhx1x/so4SmrPqqJzaVUbA2Bs8RvijDPLW4fMUpAq3JiOWb1McvwzjmImTFKqrc29Bt8o7VGaelCVCjAqrQHQPruY8yUHhmgXFwpnEz8KCtQCg1WOhALgg7HalxCE2UQSpgC1hT0Bd6ivnyMd1O4dLdUsgJCbKFwcoYWszb6RznGMPlSSDmCQz2dtQNqfKLsflW6rsbGcZdgJGLRLSykLY1KgASlsrAPSo9m8rHB5aESVZFKUg5lJzBzmUwVoLmvlE/D4E5HKA5KUKVqKO4Gzt/eOjwEvskBJLgXIDDmW6xNmkmmkxblWxlPEFoRRAKqNffb3q0OLSWc3+rXOm8L91Raj3Z6j85wLGoFKlJBYVYVuk6MfpEKUumBNxfSME0TEqRMyEBTAioYVD7EGnlCWBXlIpXVQFAXtf8840nTF5mSEno5PKj2vG+HxSFkggBage8BcDWlfww57VC+tj+OCSmrWbr+fSNcOfBmASWtewantEo8SQkzEnMCkipfZsqWroPWC4SZMdawStKiGBslgzVrbpeC+lJLYPK+hqdgBkyv3UmzsQAcwHQW8oXloQjvJLVqwudjRxeFV4Nal95TFVCogOEh2SnLRnJ9YfTwVKUqqyUsVKNLVdT/l4u8XFN7jIVldaZQ7YJk51MEFJUVGhAG0c3g0HEze1UMqQGQn9qNP8Akq55NBOIcTXjlpSkNIS2UaTCP1qH7QdNTDc9XZp7NDkm5FTXXrHsJXomboBxGZmORFhchrg2qY2w8nKP7JgkjDMKiv8AKI2mBtP+sPSoVdmpT+MIyBnp7CMjTQslJ5+oMNoHXzSDCMpY/h+UNS1cvQwdiaGUpHL+kiCJSOX9RECQs/xerwZK+vpHWdRsE9f6oHNw+YFKgSkhiCEkEbGN8w5f0xqpY/h9xHWbRzWIwSsIX7ypG5DmVyVunnp83kTETEt3Q49QdQdYqqIbT+qIWJ4IqWc2HFLmUSw6y1fpPK0ZVG9ni/huSoMUpfcFQPtCUn4dSgrCldxQAYOTrvFPh/GQpwokFNwQy0/zJ+opD+JlpmJbNQ6gCvnCcuP6kai6GQk4OzjMRwFGchC27pLOFUFHJcXNPWAyeGyVEpSt1ilaORSlWbp/nrP/AMBJbwg9Qa9YNJ4dLSGCJbfywn9NKqch36pp2kcLM4NMlEhyNWLno29frHsnBzHDuoOWGlaV20jupvDsxotvRQ/7WjbD8PUlRJUkgigAArvE2SGWKbdFcfLX2/si4DDy+zSHKVqUAUu5PNO1NOUdDMxK0gJQzeEk1JUWCWLtUnXl1hbBTgntAciQmYR3UkvqSoNcxmNny1IUPFmBSAKkkg6fWPIyYcnP3v8A5Dl5HPseGCZI7SqmqDU9SRcxPnBPaBASaFibi1fe5h3AcOCE1TlKwAWuWHK0aq4UiVJUmSUynDFRcqZq1Jv1PlHZMHGfECGWlYoSlSlSwQSnTvDvah2yktzhlGIXkLyilQe5DG4DM/KB4OWGJSSpy5LguWv7QxOKwk1UQ1GAKhevPSKsngtRTjsVHP6YJCc6sy0stLNbSoYgvqxeNcfiwUuQSBUi5fbLrGsmaspCpicqmqbA8+XnEniHHEJHidVGYOFNdwHYGI3inz40OUrVj+LwmeUcqygk97Ka0batQ8JzcB2ACk5UpTlCXqtVXUkBwE3aN8Jjx2jiYgoWkAJSXOa+b5hukHw+DdSpk0BR0CqhKduupijHcFxl0xcnfQPBS5mZSihgpRUXIdmYCmwAiticAtIdABUW6NpaD4CVLmS8zCoNba6QjjPiWXhhlUcygO6kXO3QdY9hYU4V6JuTsCZCkDtJ00JCa0DeW5iVPxi8YQkApkv4TQzNivZPLWNZZmYxfaTFDKLIFUo/+yucXEJTJQVW+f8AmNhjUdRRzZpSShhVRa305CB4fDaqqo6kH7wvLGdWdTcqm3lDecDb3ihKhTdhCOXt/eAr6fnrHi5g5e8LzJo5e8EcbkDb5xkLGaNx7xkaceyp/MekNImj+H5RGlYnrDkvE8/UR1gFWXM6esMomdfWJCJw3ENypnT1jrOoodqf4vaBmbzPpCypnL3jBM5H1jUc9BxMD1I8xG2Yfw/KAdrzV6PBUHn7Qdg0Bx/C5c1iQyxZaVMpPQ/SJZRiZFWM1P7kMFf8kWV1DGOgCRy9I3dI/bANfYMl4DjqJn6qi4ao6pNR7xUkrChRQPlCWN4VKm1VLBOhBYjzhJfCJ8svKmZgNF1IGwWGV7wLb9mqjocg/cPSFcS4BNCbtaJI4tPl/wDiS1jmGmD6K9zGyfiJJuR5uk+igPnC5KM1TC2hvhsnKCVM61FR89IoIQh3ZB6/SEZPEUqFC/QP8iYJ/qkv4k/KMqlRo8oZnBCW6ke8Jng0q+UKPNRPzg6cYndFt48/1af4fnGOKbsIEZAAYJA6GPZZLWP9UeLxAe3sftA18QlJ8RA6kD5mC6MB8SwxmIyhwaVvq7MekIYLgSUA5gSTB5nH5WhKv5QT7sIQxPxGo0SADzLn0FYDhG+Xs3lKuN6KcnhKZdQGerG77jrEviuND5CsFOoQHKuWwhSZLnzvGSx0KsifMCpgmH4EhPiY8gco+5jpYYzaddAqVGyuN4id/tywZaLMkAq9bJ949w/wwLrJJNTY1/iJvFCQlKWCQkDkYZK+Q9YbX3MeyYeFFPhKgNsop0jJGCIbMpRbcfeKJX+PC6z+ZoOwOJ52rHX0jFTeZ9IEr8rAlqPP1gUGEXO5n0heZP5n0jSYv+b1hWZNP8UaYGM7n7RkJGbzVGRpxtwoulT1qYrSRfr9BHkZCX2H6Crv5H5w3KTGRkEugfZrNH55QEm0ZGQ2IqfRvKUd4oYcxkZBSOiMqNfKPZwoI9jIBBPoxCRtBMga0ZGRzMQusRI4nKGw9I8jIx9BeyLipYT3kgJIYggMQXuCIs8E4rOWO/NmKp+paj8zGRkFiDRCx+PmCbMAmL8a/wBR/cecLKxsz96/6j94yMid9hA0TSTUk9S+sU8NJTsPSMjIww3wnemsajY1joxJSkUSBTQARkZHLs1mhTA5qQ1o8jIcugGeJSNoYSkbRkZGM4GpI2hWakfnWPIyOMArSNoUxAj2MgkYxVUKzTGRkaYAJj2MjIw0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9" name="Picture 15" descr="C:\Users\Yasin\Desktop\inde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56992"/>
            <a:ext cx="2736304" cy="2283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500166" y="2285992"/>
            <a:ext cx="5976664" cy="72008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4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raffic" pitchFamily="2" charset="-78"/>
              </a:rPr>
              <a:t>بیماران را طرد نکنیم</a:t>
            </a:r>
            <a:endParaRPr lang="en-US" sz="4400" b="1" cap="all" dirty="0">
              <a:ln w="90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Traffic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473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0891" y="620688"/>
            <a:ext cx="7704856" cy="26237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800" b="1" dirty="0" smtClean="0">
                <a:ln w="1905">
                  <a:solidFill>
                    <a:sysClr val="windowText" lastClr="0000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خون آلوده باقی مانده بر روی وسایل مورد استفاده در     </a:t>
            </a:r>
            <a:r>
              <a:rPr lang="fa-IR" sz="28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 </a:t>
            </a:r>
            <a:r>
              <a:rPr lang="fa-IR" sz="28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ختنه</a:t>
            </a:r>
            <a:r>
              <a:rPr lang="fa-IR" sz="28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 </a:t>
            </a:r>
            <a:r>
              <a:rPr lang="fa-IR" sz="2800" b="1" dirty="0" smtClean="0">
                <a:ln w="1905">
                  <a:solidFill>
                    <a:sysClr val="windowText" lastClr="0000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،</a:t>
            </a:r>
            <a:r>
              <a:rPr lang="fa-IR" sz="28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 </a:t>
            </a:r>
            <a:r>
              <a:rPr lang="fa-IR" sz="28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خالکوبی </a:t>
            </a:r>
            <a:r>
              <a:rPr lang="fa-IR" sz="2800" b="1" dirty="0" smtClean="0">
                <a:ln w="1905">
                  <a:solidFill>
                    <a:sysClr val="windowText" lastClr="0000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، </a:t>
            </a:r>
            <a:r>
              <a:rPr lang="fa-IR" sz="28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تاتو </a:t>
            </a:r>
            <a:r>
              <a:rPr lang="fa-IR" sz="2800" b="1" dirty="0" smtClean="0">
                <a:ln w="1905">
                  <a:solidFill>
                    <a:sysClr val="windowText" lastClr="0000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، </a:t>
            </a:r>
            <a:r>
              <a:rPr lang="fa-IR" sz="28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حجامت </a:t>
            </a:r>
            <a:r>
              <a:rPr lang="fa-IR" sz="2800" b="1" dirty="0" smtClean="0">
                <a:ln w="1905">
                  <a:solidFill>
                    <a:sysClr val="windowText" lastClr="0000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، </a:t>
            </a:r>
            <a:r>
              <a:rPr lang="fa-IR" sz="28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سوراخ کردن گوش </a:t>
            </a:r>
            <a:r>
              <a:rPr lang="fa-IR" sz="2800" b="1" dirty="0" smtClean="0">
                <a:ln w="1905">
                  <a:solidFill>
                    <a:sysClr val="windowText" lastClr="0000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،</a:t>
            </a:r>
            <a:r>
              <a:rPr lang="fa-IR" sz="28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 </a:t>
            </a:r>
            <a:r>
              <a:rPr lang="fa-IR" sz="28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آرایشگاه </a:t>
            </a:r>
            <a:r>
              <a:rPr lang="fa-IR" sz="2800" b="1" dirty="0" smtClean="0">
                <a:ln w="1905">
                  <a:solidFill>
                    <a:sysClr val="windowText" lastClr="0000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،</a:t>
            </a:r>
            <a:r>
              <a:rPr lang="fa-IR" sz="28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 </a:t>
            </a:r>
            <a:r>
              <a:rPr lang="fa-IR" sz="28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وسایل پزشکی و دندانپزشکی غیر استریل  </a:t>
            </a:r>
            <a:r>
              <a:rPr lang="fa-IR" sz="2800" b="1" dirty="0" smtClean="0">
                <a:ln w="1905">
                  <a:solidFill>
                    <a:sysClr val="windowText" lastClr="0000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در معرض ابتلا به بیماری ایدز است. </a:t>
            </a:r>
            <a:endParaRPr lang="fa-IR" sz="2800" b="1" dirty="0">
              <a:ln w="1905">
                <a:solidFill>
                  <a:sysClr val="windowText" lastClr="000000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endParaRPr>
          </a:p>
        </p:txBody>
      </p:sp>
      <p:pic>
        <p:nvPicPr>
          <p:cNvPr id="1026" name="Picture 2" descr="C:\Users\Yasin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86088"/>
            <a:ext cx="2664296" cy="2011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Yasin\Desktop\Knowing-about-the-tatto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86089"/>
            <a:ext cx="2664296" cy="2011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08104" y="6431866"/>
            <a:ext cx="1689886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1200" dirty="0" smtClean="0">
                <a:cs typeface="B Titr" pitchFamily="2" charset="-78"/>
              </a:rPr>
              <a:t>دانشکده علوم پزشکی مراغه</a:t>
            </a:r>
            <a:endParaRPr lang="fa-IR" sz="1200" dirty="0">
              <a:cs typeface="B Titr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3354" y="6437366"/>
            <a:ext cx="1973617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1200" dirty="0" smtClean="0">
                <a:cs typeface="B Titr" pitchFamily="2" charset="-78"/>
              </a:rPr>
              <a:t>گروه پیشگیری و مبارزه با بیماریها</a:t>
            </a:r>
            <a:endParaRPr lang="fa-IR" sz="1200" dirty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764704"/>
            <a:ext cx="792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هرگونه اعتیاد به موادمخدر بخصوص موادمخدر تزریقی</a:t>
            </a:r>
          </a:p>
          <a:p>
            <a:pPr algn="ctr" rtl="1"/>
            <a:r>
              <a:rPr lang="fa-IR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مصرف الکل یا قرص اکس و یا موادمخدرمحرک                        باعث افزایش ابتلا به ایدز می شود.</a:t>
            </a:r>
            <a:endParaRPr lang="en-US" sz="28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1026" name="Picture 2" descr="C:\Users\Yasin\Desktop\2e7b50b3e06f895c94f7a6cf23227f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875" y="2891907"/>
            <a:ext cx="2497460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Yasin\Desktop\393868_EaKEKtU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24944"/>
            <a:ext cx="2736304" cy="20221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3491880" y="4437112"/>
            <a:ext cx="1331806" cy="746260"/>
          </a:xfrm>
          <a:prstGeom prst="ellipse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7704" y="6283715"/>
            <a:ext cx="1973617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1200" dirty="0" smtClean="0">
                <a:cs typeface="B Titr" pitchFamily="2" charset="-78"/>
              </a:rPr>
              <a:t>گروه پیشگیری و مبارزه با بیماریها</a:t>
            </a:r>
            <a:endParaRPr lang="fa-IR" sz="1200" dirty="0">
              <a:cs typeface="B Titr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6290275"/>
            <a:ext cx="1689886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1200" dirty="0" smtClean="0">
                <a:cs typeface="B Titr" pitchFamily="2" charset="-78"/>
              </a:rPr>
              <a:t>دانشکده علوم پزشکی مراغه</a:t>
            </a:r>
            <a:endParaRPr lang="fa-IR" sz="12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466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ehrooz\Desktop\midwife-consultant11.gif"/>
          <p:cNvPicPr>
            <a:picLocks noChangeAspect="1" noChangeArrowheads="1"/>
          </p:cNvPicPr>
          <p:nvPr/>
        </p:nvPicPr>
        <p:blipFill>
          <a:blip r:embed="rId2"/>
          <a:srcRect t="27660" r="3030"/>
          <a:stretch>
            <a:fillRect/>
          </a:stretch>
        </p:blipFill>
        <p:spPr bwMode="auto">
          <a:xfrm>
            <a:off x="-7218" y="1785926"/>
            <a:ext cx="2285984" cy="3071834"/>
          </a:xfrm>
          <a:prstGeom prst="rect">
            <a:avLst/>
          </a:prstGeom>
          <a:noFill/>
        </p:spPr>
      </p:pic>
      <p:sp>
        <p:nvSpPr>
          <p:cNvPr id="4" name="Flowchart: Manual Input 3"/>
          <p:cNvSpPr/>
          <p:nvPr/>
        </p:nvSpPr>
        <p:spPr>
          <a:xfrm rot="16200000">
            <a:off x="2035947" y="-821533"/>
            <a:ext cx="6286520" cy="7929586"/>
          </a:xfrm>
          <a:prstGeom prst="flowChartManualInput">
            <a:avLst/>
          </a:prstGeom>
          <a:solidFill>
            <a:srgbClr val="86ECCA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43174" y="285728"/>
            <a:ext cx="6500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B Mitra" pitchFamily="2" charset="-78"/>
              </a:rPr>
              <a:t>مشاوره تلفنی رایگان در صورت داشتن :   </a:t>
            </a:r>
            <a:endParaRPr lang="en-US" sz="36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cs typeface="B Mitra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4678" y="5357826"/>
            <a:ext cx="5643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 smtClean="0">
                <a:solidFill>
                  <a:srgbClr val="FF0000"/>
                </a:solidFill>
                <a:cs typeface="B Titr" pitchFamily="2" charset="-78"/>
              </a:rPr>
              <a:t>آدرس مرکز مشاوره بیماریهای رفتاری: </a:t>
            </a:r>
            <a:r>
              <a:rPr lang="fa-IR" sz="1600" dirty="0" smtClean="0">
                <a:cs typeface="B Titr" pitchFamily="2" charset="-78"/>
              </a:rPr>
              <a:t>مراغه – خیابان معلّم – خیابان دانش  </a:t>
            </a:r>
          </a:p>
          <a:p>
            <a:pPr algn="r" rtl="1"/>
            <a:r>
              <a:rPr lang="fa-IR" sz="1600" dirty="0" smtClean="0">
                <a:cs typeface="B Titr" pitchFamily="2" charset="-78"/>
              </a:rPr>
              <a:t>طبقه فوقانی مرکز بهداشتی درمانی شماره 1 هاشم آباد</a:t>
            </a:r>
            <a:endParaRPr lang="en-US" sz="1600" dirty="0">
              <a:cs typeface="B Titr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1802" y="3357562"/>
            <a:ext cx="560218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6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B Mitra" pitchFamily="2" charset="-78"/>
              </a:rPr>
              <a:t>تماس فقط با شماره تلفن :</a:t>
            </a:r>
          </a:p>
          <a:p>
            <a:pPr algn="ctr" rtl="1"/>
            <a:r>
              <a:rPr lang="fa-IR" sz="40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37250228               </a:t>
            </a:r>
            <a:endParaRPr lang="en-US" sz="40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cs typeface="B Titr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00298" y="1285860"/>
            <a:ext cx="5276363" cy="1975926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 marL="480060" indent="-480060" algn="just" rtl="1">
              <a:buBlip>
                <a:blip r:embed="rId3"/>
              </a:buBlip>
            </a:pPr>
            <a:r>
              <a:rPr lang="fa-IR" sz="20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سابقه </a:t>
            </a:r>
            <a:r>
              <a:rPr lang="fa-IR" sz="20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اعتیاد </a:t>
            </a:r>
            <a:r>
              <a:rPr lang="fa-IR" sz="20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تزریقی</a:t>
            </a:r>
          </a:p>
          <a:p>
            <a:pPr marL="480060" indent="-480060" algn="just" rtl="1">
              <a:buBlip>
                <a:blip r:embed="rId3"/>
              </a:buBlip>
            </a:pPr>
            <a:r>
              <a:rPr lang="fa-IR" sz="20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 سابقه </a:t>
            </a:r>
            <a:r>
              <a:rPr lang="fa-IR" sz="20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دریافت </a:t>
            </a:r>
            <a:r>
              <a:rPr lang="fa-IR" sz="20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خون </a:t>
            </a:r>
          </a:p>
          <a:p>
            <a:pPr marL="480060" indent="-480060" algn="just" rtl="1">
              <a:buBlip>
                <a:blip r:embed="rId3"/>
              </a:buBlip>
            </a:pPr>
            <a:r>
              <a:rPr lang="fa-IR" sz="20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خالکوبی و تاتو</a:t>
            </a:r>
          </a:p>
          <a:p>
            <a:pPr marL="480060" indent="-480060" algn="just" rtl="1">
              <a:buBlip>
                <a:blip r:embed="rId3"/>
              </a:buBlip>
            </a:pPr>
            <a:r>
              <a:rPr lang="fa-IR" sz="20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تماس </a:t>
            </a:r>
            <a:r>
              <a:rPr lang="fa-IR" sz="20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جنسی محافظت </a:t>
            </a:r>
            <a:r>
              <a:rPr lang="fa-IR" sz="20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نشده حتی </a:t>
            </a:r>
            <a:r>
              <a:rPr lang="fa-IR" sz="20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برای یک بار </a:t>
            </a:r>
            <a:endParaRPr lang="fa-IR" sz="2000" b="1" cap="all" dirty="0" smtClean="0">
              <a:ln w="90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Titr" pitchFamily="2" charset="-78"/>
            </a:endParaRPr>
          </a:p>
          <a:p>
            <a:pPr marL="480060" indent="-480060" algn="just" rtl="1">
              <a:buBlip>
                <a:blip r:embed="rId3"/>
              </a:buBlip>
            </a:pPr>
            <a:r>
              <a:rPr lang="fa-IR" sz="20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سابقه تماس باخون و یا صدمات سرسوزن آلوده</a:t>
            </a:r>
          </a:p>
          <a:p>
            <a:pPr marL="480060" indent="-480060" algn="just" rtl="1">
              <a:buBlip>
                <a:blip r:embed="rId3"/>
              </a:buBlip>
            </a:pPr>
            <a:endParaRPr lang="fa-IR" sz="2000" b="1" cap="all" dirty="0" smtClean="0">
              <a:ln w="90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Titr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81001"/>
            <a:ext cx="2928957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1200" dirty="0" smtClean="0">
                <a:cs typeface="B Titr" pitchFamily="2" charset="-78"/>
              </a:rPr>
              <a:t>                       گروه پیشگیری و مبارزه با بیماریها</a:t>
            </a:r>
            <a:endParaRPr lang="fa-IR" sz="1200" dirty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behrooz\Desktop\333.png"/>
          <p:cNvPicPr>
            <a:picLocks noChangeAspect="1" noChangeArrowheads="1"/>
          </p:cNvPicPr>
          <p:nvPr/>
        </p:nvPicPr>
        <p:blipFill>
          <a:blip r:embed="rId2"/>
          <a:srcRect l="77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encrypted-tbn0.gstatic.com/images?q=tbn:ANd9GcTzOj8__f6IAMh-Isu8s7AJKs1N3mwNpkio0gE1lW0Kyro0ipAvM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5072066" cy="100488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472" y="1928802"/>
            <a:ext cx="8001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36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ابتلا به اچ آی وی از ظاهر فرد مشخص نمی شود با رفتار سالم خود را در برابر </a:t>
            </a:r>
            <a:r>
              <a:rPr lang="fa-IR" sz="36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ایدز</a:t>
            </a:r>
            <a:r>
              <a:rPr lang="fa-IR" sz="36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 محافظت کنیم</a:t>
            </a:r>
            <a:endParaRPr lang="en-US" sz="3600" b="1" cap="all" dirty="0">
              <a:ln w="90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Titr" pitchFamily="2" charset="-78"/>
            </a:endParaRPr>
          </a:p>
        </p:txBody>
      </p:sp>
      <p:pic>
        <p:nvPicPr>
          <p:cNvPr id="3077" name="Picture 5" descr="C:\Users\behrooz\Desktop\Banner-HIV-orphans-Malaw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256"/>
            <a:ext cx="9144000" cy="257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14414" y="642918"/>
            <a:ext cx="619676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مرکز مشاوره بیماریهای رفتاری آماده انجام</a:t>
            </a:r>
          </a:p>
          <a:p>
            <a:pPr algn="ctr"/>
            <a:r>
              <a:rPr lang="fa-IR" sz="36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آزمایش رایگان و محرمانه </a:t>
            </a:r>
          </a:p>
          <a:p>
            <a:pPr algn="ctr"/>
            <a:r>
              <a:rPr lang="fa-IR" sz="2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ایدز می باشد</a:t>
            </a:r>
            <a:endParaRPr lang="en-US" sz="2800" b="1" cap="all" dirty="0">
              <a:ln w="90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Titr" pitchFamily="2" charset="-78"/>
            </a:endParaRPr>
          </a:p>
        </p:txBody>
      </p:sp>
      <p:sp>
        <p:nvSpPr>
          <p:cNvPr id="8" name="AutoShape 4" descr="data:image/jpeg;base64,/9j/4AAQSkZJRgABAQAAAQABAAD/2wCEAAkGBhQSEBQUExQUFBQWFBYYGBgXFBgUFxcYFBQVFBUVFxcXHCYeFxojHBQUHy8gJCcpLCwsFR4xNTAqNSYsLCkBCQoKDgwOGg8PGCwfHxwpKSksKSwsKSksKSksKSksKSwsKSwsLCwsKSksLCkpKSksLCksLCwpKSwpLCwpKSwsLP/AABEIAOcA2gMBIgACEQEDEQH/xAAcAAABBQEBAQAAAAAAAAAAAAAFAQIDBAYHAAj/xAA/EAABAwIEAwUFBgQHAAMBAAABAAIDBBEFEiExQVFhBhMicYEykaGx8AcUQlLB0SMzU2IVQ3KCkuHxosLSJP/EABsBAAIDAQEBAAAAAAAAAAAAAAIDAAEEBQYH/8QAKhEAAgICAgEDAwQDAQAAAAAAAAECEQMhEjEEIkFRBRMyUmFxgZGhsTP/2gAMAwEAAhEDEQA/AEppQSFs8A29Vz6kksR6LfYK75Lj+PLZvyLRpSwEKI0wXhVgcUySrB4roujMrJWPsrMNRZC5JL7KJs7geKilRdGkaQ7zShpCFU9SUUhn0Rppi5KiQlRuUxao3joiKRA4pAvPCbnAVBErSnhUZcQaAdVSfjWhI9kbm4DR/uOiFzSLpsPZkmhWBxH7T6SO7X1Udxwac5/+II+KEj7WKEnWeTz7p9vko5fsVx/c6JV1IYdSqQxZx9kLNUHbTD5jZtXGXHg4mMm/DxBHhOALtGh2LSCD6jRJlOX8DFFFsd84X/UK3RtkHtuFuWl0PhbJJsCBzOiIxQBo3ueJRQvsGQ5x1TmqMBSMTUCSBOskC8ERBUocvBIoUx10ialUIcNpwtxg7TbzAWMpmhdD7ORNLBffRcjx1bNuV0iQUpPNSw4ab6o0ynbZK1gXR4bMvIpQUFlM+kBCsfNPI0TOKKsETeHZQurC0onPDpsh8lMltP2CTst02L6aq7HXXQgU7QLuNvgp6aEHY3VqTvZTigqXByBY3N3NrkyOdo1jBd7vJo4ddkZ7trBdzvQLE9tY3Ft4H9wJHETFgvK9trNa15N2jTUBVlkoxuQMVb0CsX7UBhLGtbPP/SY49zD1nkH8xw/KOPPdZqo7MVVcc1VM97eEbPBE0a6NaNLbIrSYU2MNbGwAAizRrc83cytbR4dUObqxoH+oA+5Y1llJ1DRqeNL8tmLpfs6gZ/ls9fEfNaDDuwoIu0RtHDwjVH6fBnB15GkAcLXuiYltoEccTe5keRL8aMjW/Z/mHjgglHRoBWRqOylVRvL6GaWC28TzeN3SztLeYXXPvHVRSva/RwBHXVM4OP4sW5cvyRgcF+2l8ThFiVOYnf1Y2ktPUs//ADfyXRaHFYqiMSQvbIw/iYQR68QeizOLdkIp2kZQR+VwuPQ7hc7quydXh8ve0EskTv6ZOjrcNfC8dCEay+09AOH6dncMykYuadk/tijleIK9gpp9s9iInH+4HWIm/l5LpLNgQQQRcEG4PkRoU4BMnC8SmhyerIeBXrr2yaoUODkqiS5lC6OM04WwwOezW+XyKyNO1aTCXeAdCVycOmbZ7Rs6ap0Vq90Io5ERY5dOLMjRZapALKrPViNuZx0+J6BBB2oJfyHAcv3VTyRgvUSMJS6NFIxQFifBWNe0OHLVRF3JFadNA00C8XZqAdsunvQtlQ+I3aSd7+SKYxOy1r+IfRBQph0tusOXUtGnGtE78VzC990JxCsLjbgPmpKhobsNeHqr2EYHmOd48O4HPzSvXk17jfTHZWwmjIIeRvstLT1FlHLBySBvBa8cOCpGecuTCMdUnuYx+415jQoc0/NSskKdYtoiraGRgu0d4OQ8Lv2KDx4ywkgnI4GxDhlI6LSwzIF2swESxmVgtIwXNvxDql5LiriFF7qRKyZTva17bPAcORQLAH/wHE8DuTYBJUdqmtNmNzddgg5x4+oZwd0il2q+ziOoYbNLwOX81un4XfiHQrFYTjNdgxOX/wDqo82rXX8HTnE7psV0ej7a6+NthzH7IlVYXBWtztcGyWtnbY3H5ZGnR481ISr8H/QMo/rX9i9lO2tNiEeaB9ngXfE6wkb1t+JvUfBaHKuGdofs/kpp2y0x+71AN25XERyHf+E/8Lj+Ry0fYn7YO8d92xAdxONBIRlY47WkFv4Z67FaYyU+hMk49nUQfrdNKiz8frprxSd4rsqh7klio+8Xu8Uss5LEjuEnRw8igkQ+vmjOFHxEdD8Fyodmx9GjoH7Ik+oDGlzjYDj+iAyYvDTRmSeRsbBxPE8mjdx6BYqt+1YVNTHGyItpc2r3/wAxxPhDg0aNaDw1uCuhHSszPbNTX4g+d3Juthy/7TI6dTxxDYK1FTk7C/ksUk5PezSmonsNqTG4DXKfgp8cxzuwWsPjPHkP3UVXCY2ZnC3IHe6zVRIXOJPE3KibxriXxU3ZIKonUm/mp2VpQ+yI4NhTp5LDRoN3HkP3SVcnQx1FWG8BwsP/AIjxpfwg8bcfJaMt0T4qcNaGjQAWA6WSusASeA/9XTx41BUYZz5OylI1MDEtZBJKw5H9yeDsjXuHmHaA9NVzLtQyvpJhnqZXNdfI9ps023aW7Bw0Q5J8NtGzxPEXky480n8OzpdvNOaP3XNsB+0mRjg2qAkZ/UAAe3zA0cPiukRTBzQ5pzNcMwINwQdQb8lIzUui/K8PL4rrIu/f5FBt9fBXYHAjXkqasU6ZEws532ihMMskQ0bnuB0cLhCWgrS9uGXqj/pb8lny1cnIvW0dCD9KIzopaSufGbscQRyTMqaY1E2ug31RpYe1XeMMdQxsrHbg6X/7Wf7TdlIalhcC6RgGj7XqIeecD+dENNdxuogFYpqktIIJBCYssvcU8SAvZjtxVYU9sNXeajd/LkacxaCQM0buI5sPw49ho8QjmjbLC9skbtnN2P8AaRwI5HULnlbQsnY5uVpzHxRGwa86DNGdopPLQrKYfU1GDSmWC81K51pI3XGXW+V7fwPHBw/6W7HmU9S7Mc8ThuPR3HOvZkIwHtNBXQ97TuuBbOwnxxk8HDlydsfNXO8KY7XYPZz2JtrhUsW7YNozlYA+a2x9ll+LyOPJu6TtPi/3cZWfzX3y/wBrbkGQj4Ac1k8CwJ1S/M4Ex3NtfFI7iXHl14LJCCiuUh0m26iPihnr5O8lcXa2zO9kDk1o09Buuk9j/s8a3K94sObh/EdoNbH+WPir+B4IyEtuGlw2sPC3TZo/VbCmPyCZD1u3/gB1HSPQYTENmj4n5lW2RADQW9NEokaOI+CkWlRXsKbfuYntNUl0hbwboP1QBzVrcbwGRzy5guDruqtH2RkcQXkNHTU+SwZISlLo2RlFRWwLh+GOmeGt9TwA5lb/AAvDWQsDWjzPM8bp1FQMiblaLfM+atLThwqG2IyZHLXsIRZZntTjvdVFHBp/FmBf/oaRYeRcR7lqCuPfafUO/wARte2WGOx5Elzvmb+iLNLjGzV9OwLPm4v4Z1vLos19odEH4fKTvHlkHQggfEEq72V7SMqqVshcA8DLICQLPG/odx5qn26xKP8Aw6pyva45Wt0N/ac211JNSj37A+Pjnj8iMaaakl/s4udHE9Fuvsyx8iQ0rzdpu6K52I1c31Go8isI4nTmrFHWmGWKVu8b2u87HX9R6rn45cZJnt/LwLyMLg+/b+fY706P6/ZSwM+KdC8OaHDYgEeThcfAqWIfXlxXUSPnkvgwfarWpf8A7R7mhA3NW0xbBM8jnX3N/wBEJk7OG2jgsE8btmzHNJGdcNUgV+vwiSPW1xzCoFZ3Fpj7T6FypoalBXrqEJI3FEmUzagEGwlDbAuF2yNtYRyD8QHA7hDGFWaOXK4HqPmij3Qt/KMjiGFz4dO6qoi5hZrLCdbAmx6SRHXX9Rpo4vttpS0F9PKHEDMBJoDbUDTa61dbQtmAv4Xi+Vzdxfhru07EcfislL2FYXEmkjJJJJExAJJ3AtoOi3RyyiqaszvHGW7ozbKY1jp6g3Akl7qP+2NgzOt/sA9Xnktjg1CImAAcPcOAVbs1QD/CqdwH+bNfzJYPfYIjEUnLfIKFcdByOT2T0UGJY862RhsOJ4nXnwSMPgHqhVVuo5tLRSirITUuJvfXzXQezdQ51O0u319wOiweHYeZpAweZPIcSV0aniDGBrfZAACLx1K+RWZqqLN0l0gSBbTNQ5KD+qjv804OUID8fxkU8WbQuJ0B8tSuNdrMRdPVGV1rljRoLeyCAth2txUyzED2W6D0Nj71isbj2cBoND9ei5efK5T4ro9L9JwqEuTW2D6Wpcw3BI5i+hHVWsQr+8aALgE3Iudxtfmh+ZKEqlZ35VdtbFTSlKQlWNjKzu/ZmTNRU7ucLPflRiPdD8EpslNCzXwxRjXnlCJMbqurBaPnmZpzbXy/+lKpGvqqD2dUSnZdVJGqmAiqYwdD8Vm8YwEtOZl7cuS1WVeMV+qVKCkHGTi9HN3NUZctdjHZzN4mCx5c1laiAtJDhY+SxZYOBshNSGtenteoAntS0wno1uDYk17Qx2jhprseGiMfdfP4rnzHkWtwVwYvL/UK1xzUqEPHbsb9n1ZnpKmjdpNC9z2j/SSHADe/h+rK1xQrtjRvw3EWV0XsFw7wdTe9xycDf3rQVTWPayeLWGYZm/2k+0w8iCmTja/gTB09k1IfC764KnPEXOAAueStUJ1I6Ihh1OM2Y8Nv3Sa5UMeghgmHCJn9x9o/p5Is0qrEVYaVuiklSMz7Jkl0gKWyMo8UK7Q4j3UJt7TrtH6or8Fie0Mr5pPC1xa3QWBOg4pWaXGOhmKNy2ZqodckqhVxZ2lqLzUL+LHD/aVRli5ri5E1tnofHyK1T6CuG4RBJSNLmMeWgi9rOGW9xcahY/FaRjScgIF+ZPzK0tEJImF7Tnie3xsAuWa2Erbe1YWuFnq4XaSLEam99CCCW68r39y2XpaOr4l/ck5O0CYJcjw6zTY7OGZp6EcUaw/DmVdREIhlzvb3jAPZAPicObbIJMyziPrmrOFzSRyB8ZOcG4tofNWuzqZoNxbhp0fRAHuT2rNdme1AqQGvAbKBtawcPzN/ZaRh0K3xkpLR81zYpYpOM+yGVqgcz9FZlChKsWitZIpXD680wjgqoIY5uio4hhTJhqBm5jcIiSmub9fqqaT7LTaMFX4C+I7XbzCGujIXTHAfW23I8FUmw2J+7B7vkssvHXsPWX5OfWSZlr6vsmx18hynrqEDd2dludPikvFJB/cRte1FFFLC5slrEWI425jmQbH3hcwwPETh07qKpN6WUgxv3DCfZkb9bLTSVJJuSSeKp4nhTKqLuZdAT/Ddxjef/qfgVoeW3dCeFILspzHJlNuFiNQ5p2c08QUQpjqsb2Yx10Lxh9ccr2m0ErtrHYE8Wn4brZFha830I3+HwVtU7XROV6YWiN1O13JUoZBbcKZr06LFNFwO19U4O6qsyRSZkdlUTA/JeHkmxlLdWQfZA+1dNA2llkkY27WmxtY3Og280bzXWE+1vEw2mjiB1kfmOvBn7khKyUouzX4OJ5c8IJ9swuG4tI14s4308tSOW+iI4hQlre+Zqw6yNGuUm93tHI31A4rL0ktjfbb1twW+7M12gHC3HbqFjSs9t5cXi9cF0ZuKiiNjbQg21vqf0RKkw5jXXFswt79Bon9pezfdXnhuIybvYLeC/FvTXbghsFzYgkg3PQm40A5qnrsWp/ehyjL+jTRQubZzTldve4GXj8rrdYNi4kblcRnA/wCXULF4fT5Q03Lr8+umnlyRCNpbYg2sRt8E7HJw2cPy8Ucqp9r3Nm5RkKph2JiQcnDcc+oV0la7T6OBKDg6ZE8KMhSuSEKAkVkhapLJcnyUJZUeFETqrr4lVkjKBoI8Nvr4JMidGPr0ClyqiGNLFLDRkgm1wBryRLBY4nEB2/Dkf2K0oiblygAAgg+qTHHyV2MlOvY59jHZ2OriEchs5v8ALk4sPBpPEdVS7NdqHxSfcMQOWQDLDMQbEcGuPEcjw8lpXRWcR6Ifj2Ax1MXdy6f05OLHcAb7hVGfHRcop7DznllwQQ4fXqnx1HGwWIwTtDJSPFFiF8u0M+4DeDXHdzOHMLXPYWnzFwQbgg7EHiOqO66A/YJxzKVsiExzaq1HN9eiNSBaL7ZPr63UhcqQfpopRIjsqizmXH/tGxHvq8s/DE0NHmfE74m3outh31dcS7T4ZJDVSiTd73OB4EOJI+aRnfpO59EUVncn2loCZrFF8Lxkx6+EW01676ISYrJAzfostns5KORVI67gULK6B7H3yWAJBtc7i3l1QCvwN1JMA4XZfQjXML7gfm6LX9gcL7mhiuLOcM5/3bfCyO1dAyZha8XHy6hafs8op+54efmvD5ElH8b6MhTBrw0ttbcHhrfXopy4AcOt/d7uSgqsJkozm1fATrxLeqbNUC1xqSPMW6IEak1PcXaZNhjia2NoJsA4uG2zePPUhbABYzsdrVSu/LHbe+rncf8Aito0J+Fek5v1HWXj8JDSmE6qWyjcE4540J4KjBXnPsqsuiS6ikcE0knQL33b8x9B+6nZXRFGNbDfkpM3VvvCUNAHhFv18zuq5YOLT9eiAszLDlNx5rV4VX94zqN/3WWkapaKuMbsw24jokQfBj5rkixW6SuHX5p41YRvoFBXTh0hcNjr8FJTOvpzBHwUfbKrSBWIUkU0ZhqBmjOzuMZ2Fz+qFUWJTYURDUgz0Tj/AA5Rq+K+17b35baIzVgtJ9RzVdlaGtLHt7yEixYRcgHfLfcdPclqbhp9BSipbQfjaHNa+NwkjcLte3UHp0PMFK15H16LHxUc1BeegPf0rtZKckkW45eTh71qsFxiGtjzwmxA8cbv5jD1H4hfiE9VJXEVtdl2Ob6/VTNkVYxH65JQ6xVpsovMegvbDAhUw6aObqD+37IpE7VTB3yRSXJUxmPJLFJTj2jhVXSOY8td7Q+gUuG0RknZH+d7W+86n5rcdtuzocc7BZ3DTfiW/sgvYGkz1oJ/y2l3r7I8tysPGpcT2OPzVPx3kXsjsFMLNa0bAWHlwUpVdkima5dKPR4iW3Y8sBFjsdCOYXM8ak+7zOhHsD2el9234b7ldNYVzftRTh9TITr4vlZZvKbSTR0vpk1HI+XVBnsK3wSuNtXgadFq2FBOz+Gfd4A25NzmueoB4eVkTZPZOx6ijP5k1kyylHouHZMeNE1lSNL8VK/Xa1zzKYYyrkJTTYb6qeSA21u7oNvVMFK48GtHJDQVkBquA0XhMpHYeUn3eylMmhMyS69ktqlv5KEKGNYMW3cweHiOXXyWfexdFkCB4l2fDruYbHlwKHJjvaCxz1TMvZW6Z2qSooXs9oEfXNJBuszTT2O7QeZhEcjRmG/EHVZ7GezEkXjZ42bm249P2Wjw2XwhF43rRwjOOxHNxejlMFS+N+eM5Sd2n2Xf6hwPVeqMNZUSCWmeaWsbrpoHdDzBtv71t8d7HNlu+KzJOX4XfsVhqujcx+WQFr2nQ7EciCskscsO10aIzjk77DGEdsLyCnrWinn2D9opfI/hJWimituLfXA8VjH1bJY+6q2iRnCS2rerrbHqpqWoqaAC16yj3Db3ljHNrvxDomwyqXYEoNGrYnZlDhWIQ1TO8p5A9vEfjYbbObuCrPdJ/YBBU07XtLT/AOckNwTA2wOkeB4nkA9QNf1RjL1KRC4K+QaySinFPTJ2P2U8b1TY5TxlMQll+M6qhXYJDIblovzGhVyBMe7yRUqIm09HhGALJpYPVNJTXOPNCygBjeIPZLqLM4EbHrfn0RbDcRbIzxa24p9TCJGlrgCD8Oqy8MrqabKdr6HmEl3CV+w3UlRtmVPVL96Q9rQ8d4077hSgp6Yqgg2pTiAVQY/mrMcitMlCSRKHulcc1R5FdA2y5uFCVYyqCUWRAkUkYcLEAjqsxiNMGSEAabj1WmzIFjQ8YPRKybiNh2SYa/SyMQlA8PdqjcDtvJDjei5FoFVMUwWKoZaQa8HDceRVtrk4FOpPsV0czxjs/JTHUFzODhrv+YIfS1b4jeMjLfVp9k+XIrrkjQ4EEAg731WQx3sVe76f1Zw9OqxZfGfcDVDNepGa+6xzP7yB7qWqHI2vbYOGzh70Tpe2boz3eIM7s6AVDBeJ3LON2FAZ6ctOV7S0j0I6qzDijmtyyDvozzF3AbeqzwySg6kNlBPo3jcpaHMcHNOoc03BvyKjexYWjpXxEyYfNlH4oX+KM9Mu7Sj+Hdto3uEdSw0suwzaxuP9r/3WuORMQ4tBe9lNE7ovPh0uDoeO9/IprG6piYBegPyUcikpRxSvYjBsrleunltkgaqLGBqH41hIlZp7Y1af0RQtSNaqcbVMtOnaMtgWLOieY36cLFanICLg3BQrHcH71uZntjbrbgqvZ7GCCWP0I01Sovg+Mg36laDrFK0pryLphlT0K7LrZE7MFR7y6dmV2SgwmSsuE5esjFFJ0aEY2zVpR+VqF4zFeO/IoJrQyL2B6Z1ijlO9AWItTu0Hks8GNkFGPUrSqsZU7HLShLJF5JdLdEVQPxXAIpx4hY8HDQj1WGxXstLBqPGzmB57hdJJXilTxxn2HHI4nGyNbgljuY39easuxEPbkqYxIz8wF/eOa6DivZSGbUDI7mNPeFisV7OTQE3bmZfcfqAsOTBOHWzVDKpdkdCJqcZqKUSR/wBGQ5h/tdu3yRvDO2kUjxHM00835XmzSf7XbFZDLY3aSw9P22Vh9aHtyVMbXt/MBf1I4IY5mtMuWJPo6nTN09F5zFzShfUQDNRT95Hv3UhJaBya7dqLu+1OCKJxqmvglAJyEXDyODHDR3wW2GWMjPLG1s1xbZNOy4wz7eJe8N4W93fTxeID3W9Fuez/ANpVLVADP3bj+F1h7jxTHoBM12dedZRMmDhdpBHolupdlj7oDj+Ff5sftDcDiP3Ru6XdDKKkqLTp2CsFru/ZlJLXD/xXmxEHVBcUw90T++iFvzD9UcwyvbPGDfxAIIfpZcvlEjCn5ui9kKXKUzYIWDkqrxS3U4cmJiWhxVLEIbscOiuJHgEWKstGOG6I0btFHX0BY7pzS0h1WSuLofdoKxFTNVaFyshaULY7MvZ15McrKH94kzphSOKhKJQ5eOuhULXlLnUJQKxTsnDNcgZHcx+yyeKdl5obkDO3mN10MOSloOhSp4oyDjklE5nhEVPY58zHk6OabWWP+0vwysjc9sgy5muA13tZy1nbOmENT4NA4XI63WA7YUve2e3R4Fudx1WPG+E+LHz3HkjHVWHncbfXuVTIWnW4V5ta5ps4FT3a8Lo79zHot4H28qqW2SQlv5XHMP3Houj9nvtsifZtQwsP5hctP6hcdmoyDzUDgQVTimWpNH1Th+ORTtDontcDyN1fDl8qYXjs1O7NFI5h6HQ+Y4roPZ77aJWkNqWhwv7TeHogcWg1JM7boRbgs7VU7qWTvWHwE3I5JMJ7cU04GWRtzwJsUXkfHI0guaQeqCWwosv0VY2Zgc08PNTZViKesdRz5cwMbjprsFr2YqwgG41F9+akcirfZbg/YWOSxRCKW68vI4ATLAOi8F5eThRFPAHixQMwFj7Ly8lTGQLkO6vRry8iRJEiTKvLysEZZNc1KvKFkbkhKReQljmlOBXl5WUYXtxQDOJL3O3zWDxSlBCVeXNy/wDobIfgjK11A03zBBKjDHM1adF5eW2DZmmiFlYdiFM3K7gvLycJK09FbUKoQvLyIg+OUjUEhWoscnbbLNKLcnleXlOyiSTtJUO0dNIfM3TP8dn/AK0n/Mry8pxXwXb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5720" y="5143512"/>
            <a:ext cx="8643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آدرس مرکز مشاوره بیماریهای رفتاری: </a:t>
            </a:r>
          </a:p>
          <a:p>
            <a:pPr algn="r" rtl="1"/>
            <a:endParaRPr lang="fa-IR" b="1" cap="all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B Titr" pitchFamily="2" charset="-78"/>
            </a:endParaRPr>
          </a:p>
          <a:p>
            <a:pPr algn="r" rtl="1"/>
            <a:r>
              <a:rPr lang="fa-IR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مراغه – خیابان معلّم – خیابان دانش  طبقه فوقانی مرکز بهداشتی درمانی شماره 1 هاشم آباد </a:t>
            </a:r>
          </a:p>
          <a:p>
            <a:pPr algn="ctr" rtl="1"/>
            <a:r>
              <a:rPr lang="fa-IR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تلفن : 372250228</a:t>
            </a:r>
            <a:endParaRPr lang="en-US" b="1" cap="all" dirty="0" smtClean="0">
              <a:ln w="90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Titr" pitchFamily="2" charset="-78"/>
            </a:endParaRPr>
          </a:p>
          <a:p>
            <a:pPr algn="r" rtl="1"/>
            <a:endParaRPr lang="fa-IR" sz="2000" dirty="0" smtClean="0">
              <a:cs typeface="B Titr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6478017"/>
            <a:ext cx="1973617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1200" dirty="0" smtClean="0">
                <a:cs typeface="B Titr" pitchFamily="2" charset="-78"/>
              </a:rPr>
              <a:t>گروه پیشگیری و مبارزه با بیماریها</a:t>
            </a:r>
            <a:endParaRPr lang="fa-IR" sz="1200" dirty="0">
              <a:cs typeface="B Titr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9355" y="6473593"/>
            <a:ext cx="1689886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1200" dirty="0" smtClean="0">
                <a:cs typeface="B Titr" pitchFamily="2" charset="-78"/>
              </a:rPr>
              <a:t>دانشکده علوم پزشکی مراغه</a:t>
            </a:r>
            <a:endParaRPr lang="fa-IR" sz="1200" dirty="0">
              <a:cs typeface="B Titr" pitchFamily="2" charset="-78"/>
            </a:endParaRPr>
          </a:p>
        </p:txBody>
      </p:sp>
      <p:pic>
        <p:nvPicPr>
          <p:cNvPr id="2050" name="Picture 2" descr="C:\Users\behrooz\Desktop\ai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428868"/>
            <a:ext cx="4445000" cy="2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41740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1680" y="404664"/>
            <a:ext cx="5820824" cy="708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3600" dirty="0">
                <a:ln>
                  <a:solidFill>
                    <a:sysClr val="windowText" lastClr="000000"/>
                  </a:solidFill>
                </a:ln>
                <a:solidFill>
                  <a:srgbClr val="666633"/>
                </a:solidFill>
                <a:ea typeface="Calibri"/>
                <a:cs typeface="B Titr" pitchFamily="2" charset="-78"/>
              </a:rPr>
              <a:t>ایدز از راههای زیر منتقل می </a:t>
            </a:r>
            <a:r>
              <a:rPr lang="fa-IR" sz="3600" dirty="0" smtClean="0">
                <a:ln>
                  <a:solidFill>
                    <a:sysClr val="windowText" lastClr="000000"/>
                  </a:solidFill>
                </a:ln>
                <a:solidFill>
                  <a:srgbClr val="666633"/>
                </a:solidFill>
                <a:ea typeface="Calibri"/>
                <a:cs typeface="B Titr" pitchFamily="2" charset="-78"/>
              </a:rPr>
              <a:t>شود :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rgbClr val="666633"/>
              </a:solidFill>
              <a:ea typeface="Calibri"/>
              <a:cs typeface="B Titr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1412776"/>
            <a:ext cx="6897060" cy="217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342900" algn="r" rtl="1">
              <a:lnSpc>
                <a:spcPct val="115000"/>
              </a:lnSpc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ar-SA" sz="2400" b="1" dirty="0" smtClean="0">
                <a:ea typeface="Calibri"/>
                <a:cs typeface="B Titr" pitchFamily="2" charset="-78"/>
              </a:rPr>
              <a:t>خون </a:t>
            </a:r>
            <a:r>
              <a:rPr lang="ar-SA" sz="2400" b="1" dirty="0">
                <a:ea typeface="Calibri"/>
                <a:cs typeface="B Titr" pitchFamily="2" charset="-78"/>
              </a:rPr>
              <a:t>و فرآورده‌های </a:t>
            </a:r>
            <a:r>
              <a:rPr lang="ar-SA" sz="2400" b="1" dirty="0" smtClean="0">
                <a:ea typeface="Calibri"/>
                <a:cs typeface="B Titr" pitchFamily="2" charset="-78"/>
              </a:rPr>
              <a:t>خونی آلوده</a:t>
            </a:r>
            <a:r>
              <a:rPr lang="en-US" sz="2400" b="1" dirty="0" smtClean="0">
                <a:ea typeface="Calibri"/>
                <a:cs typeface="B Titr" pitchFamily="2" charset="-78"/>
              </a:rPr>
              <a:t>    </a:t>
            </a:r>
            <a:endParaRPr lang="fa-IR" sz="2400" b="1" dirty="0" smtClean="0">
              <a:ea typeface="Calibri"/>
              <a:cs typeface="B Titr" pitchFamily="2" charset="-78"/>
            </a:endParaRPr>
          </a:p>
          <a:p>
            <a:pPr marL="571500" indent="-342900" algn="r" rtl="1">
              <a:lnSpc>
                <a:spcPct val="115000"/>
              </a:lnSpc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ar-SA" sz="2400" b="1" dirty="0" smtClean="0">
                <a:ea typeface="Calibri"/>
                <a:cs typeface="B Titr" pitchFamily="2" charset="-78"/>
              </a:rPr>
              <a:t>استفاده از سرنگ و سرسوزن‌های آلوده</a:t>
            </a:r>
            <a:r>
              <a:rPr lang="fa-IR" sz="2400" b="1" dirty="0" smtClean="0">
                <a:ea typeface="Calibri"/>
                <a:cs typeface="B Titr" pitchFamily="2" charset="-78"/>
              </a:rPr>
              <a:t> و مشترک</a:t>
            </a:r>
            <a:r>
              <a:rPr lang="en-US" sz="2400" b="1" dirty="0" smtClean="0">
                <a:ea typeface="Calibri"/>
                <a:cs typeface="B Titr" pitchFamily="2" charset="-78"/>
              </a:rPr>
              <a:t>  </a:t>
            </a:r>
            <a:endParaRPr lang="fa-IR" sz="2400" b="1" dirty="0" smtClean="0">
              <a:ea typeface="Calibri"/>
              <a:cs typeface="B Titr" pitchFamily="2" charset="-78"/>
            </a:endParaRPr>
          </a:p>
          <a:p>
            <a:pPr marL="571500" indent="-342900" algn="r" rtl="1">
              <a:lnSpc>
                <a:spcPct val="115000"/>
              </a:lnSpc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ar-SA" sz="2400" b="1" dirty="0" smtClean="0">
                <a:ea typeface="Calibri"/>
                <a:cs typeface="B Titr" pitchFamily="2" charset="-78"/>
              </a:rPr>
              <a:t>ازطریق تماس جنسی غیر ایمن</a:t>
            </a:r>
            <a:endParaRPr lang="fa-IR" sz="2400" b="1" dirty="0" smtClean="0">
              <a:ea typeface="Calibri"/>
              <a:cs typeface="B Titr" pitchFamily="2" charset="-78"/>
            </a:endParaRPr>
          </a:p>
          <a:p>
            <a:pPr marL="571500" indent="-342900" algn="r" rtl="1">
              <a:lnSpc>
                <a:spcPct val="115000"/>
              </a:lnSpc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fa-IR" sz="2400" b="1" dirty="0" smtClean="0">
                <a:ea typeface="Calibri"/>
                <a:cs typeface="B Titr" pitchFamily="2" charset="-78"/>
              </a:rPr>
              <a:t>سرایت از مادر مبتلا به جنین</a:t>
            </a:r>
            <a:endParaRPr lang="en-US" sz="2400" dirty="0">
              <a:ea typeface="Calibri"/>
              <a:cs typeface="B Titr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48500" y="6375809"/>
            <a:ext cx="1689886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1200" dirty="0" smtClean="0">
                <a:cs typeface="B Titr" pitchFamily="2" charset="-78"/>
              </a:rPr>
              <a:t>دانشکده علوم پزشکی مراغه</a:t>
            </a:r>
            <a:endParaRPr lang="fa-IR" sz="1200" dirty="0">
              <a:cs typeface="B Titr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6375811"/>
            <a:ext cx="1973617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1200" dirty="0" smtClean="0">
                <a:cs typeface="B Titr" pitchFamily="2" charset="-78"/>
              </a:rPr>
              <a:t>گروه پیشگیری و مبارزه با بیماریها</a:t>
            </a:r>
            <a:endParaRPr lang="fa-IR" sz="1200" dirty="0">
              <a:cs typeface="B Titr" pitchFamily="2" charset="-78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783183"/>
            <a:ext cx="2592288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3018" y="3783183"/>
            <a:ext cx="2590965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95895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1538" y="1571612"/>
            <a:ext cx="664170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2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       </a:t>
            </a:r>
            <a:r>
              <a:rPr lang="fa-IR" sz="28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پیشگیری از رفتار جنسی پرخطر و محافظت نشده </a:t>
            </a:r>
            <a:endParaRPr lang="en-US" sz="2800" b="1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  <a:p>
            <a:pPr algn="r" rtl="1">
              <a:lnSpc>
                <a:spcPct val="150000"/>
              </a:lnSpc>
              <a:buSzPct val="50000"/>
              <a:buFont typeface="Wingdings" pitchFamily="2" charset="2"/>
              <a:buChar char="v"/>
            </a:pPr>
            <a:r>
              <a:rPr lang="ar-SA" sz="28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fa-IR" sz="28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  اجتناب از استفاده مشترک از سرنگهای آلوده</a:t>
            </a:r>
          </a:p>
          <a:p>
            <a:pPr algn="r" rtl="1">
              <a:lnSpc>
                <a:spcPct val="150000"/>
              </a:lnSpc>
              <a:buSzPct val="50000"/>
              <a:buFont typeface="Wingdings" pitchFamily="2" charset="2"/>
              <a:buChar char="v"/>
            </a:pPr>
            <a:r>
              <a:rPr lang="fa-IR" sz="28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   کنترل خون وفرآورده های خونی</a:t>
            </a:r>
            <a:endParaRPr lang="en-US" sz="28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6780" y="548680"/>
            <a:ext cx="65566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SA" sz="40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راه‌های پیشگیری از </a:t>
            </a:r>
            <a:r>
              <a:rPr lang="ar-SA" sz="40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ایدز</a:t>
            </a:r>
            <a:r>
              <a:rPr lang="ar-SA" sz="40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 عبارتند از:</a:t>
            </a:r>
            <a:endParaRPr lang="en-US" sz="4000" b="1" cap="all" dirty="0">
              <a:ln w="90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Titr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4088" y="6449792"/>
            <a:ext cx="1689886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1200" dirty="0" smtClean="0">
                <a:cs typeface="B Titr" pitchFamily="2" charset="-78"/>
              </a:rPr>
              <a:t>دانشکده علوم پزشکی مراغه</a:t>
            </a:r>
            <a:endParaRPr lang="fa-IR" sz="1200" dirty="0">
              <a:cs typeface="B Titr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3023" y="6401145"/>
            <a:ext cx="1973617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1200" dirty="0" smtClean="0">
                <a:cs typeface="B Titr" pitchFamily="2" charset="-78"/>
              </a:rPr>
              <a:t>گروه پیشگیری و مبارزه با بیماریها</a:t>
            </a:r>
            <a:endParaRPr lang="fa-IR" sz="1200" dirty="0">
              <a:cs typeface="B Titr" pitchFamily="2" charset="-7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3857628"/>
            <a:ext cx="2304256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 b="7017"/>
          <a:stretch>
            <a:fillRect/>
          </a:stretch>
        </p:blipFill>
        <p:spPr bwMode="auto">
          <a:xfrm>
            <a:off x="4572000" y="3857628"/>
            <a:ext cx="2286016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46225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E:\اداره\پرونده ایدز\اسلاید ایدز\Grass-and-flower-with-butterfly-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" y="0"/>
            <a:ext cx="914382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22248" y="928670"/>
            <a:ext cx="5321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رفتارهای پرخطری که ابتلا به ایدز را افزایش می دهد عبارتند از:</a:t>
            </a:r>
            <a:endParaRPr lang="en-US" sz="2800" b="1" cap="all" dirty="0">
              <a:ln w="90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Titr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4678" y="2214666"/>
            <a:ext cx="5481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Clr>
                <a:srgbClr val="0202BE"/>
              </a:buClr>
              <a:buFont typeface="Wingdings" pitchFamily="2" charset="2"/>
              <a:buChar char="q"/>
            </a:pPr>
            <a:r>
              <a:rPr lang="fa-IR" sz="20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 روابط جنسی حفاظت نشده و خارج از چهارچوب خانواده و یا ابتلا به بیماریهای مقاربتی</a:t>
            </a:r>
            <a:endParaRPr lang="en-US" sz="20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cs typeface="B Titr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3077" y="3115836"/>
            <a:ext cx="5858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Clr>
                <a:srgbClr val="0202BE"/>
              </a:buClr>
              <a:buFont typeface="Wingdings" pitchFamily="2" charset="2"/>
              <a:buChar char="q"/>
            </a:pPr>
            <a:r>
              <a:rPr lang="fa-IR" sz="20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 هرگونه اعتیاد به موادمخدر بخصوص موادمخدر تزریقی،مصرف الکل یا قرص اکس و یا موادمخدرمحرک</a:t>
            </a:r>
            <a:endParaRPr lang="en-US" sz="20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cs typeface="B Titr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7554" y="4000504"/>
            <a:ext cx="5407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r" rtl="1">
              <a:buClr>
                <a:srgbClr val="0202BE"/>
              </a:buClr>
              <a:buFont typeface="Wingdings" pitchFamily="2" charset="2"/>
              <a:buChar char="q"/>
            </a:pPr>
            <a:r>
              <a:rPr lang="fa-IR" sz="20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 افراد با سابقه تماس با خون  و یا صدمات سرسوزن آلوده</a:t>
            </a:r>
            <a:endParaRPr lang="en-US" sz="20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cs typeface="B Titr" pitchFamily="2" charset="-78"/>
            </a:endParaRPr>
          </a:p>
        </p:txBody>
      </p:sp>
      <p:pic>
        <p:nvPicPr>
          <p:cNvPr id="1026" name="Picture 2" descr="C:\Users\behrooz\Desktop\1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" y="260648"/>
            <a:ext cx="3896070" cy="17858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143636" y="6000768"/>
            <a:ext cx="1973617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1200" dirty="0" smtClean="0">
                <a:cs typeface="B Titr" pitchFamily="2" charset="-78"/>
              </a:rPr>
              <a:t>گروه پیشگیری و مبارزه با بیماریها</a:t>
            </a:r>
            <a:endParaRPr lang="fa-IR" sz="12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128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5386" y="620688"/>
            <a:ext cx="72212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 dirty="0" smtClean="0">
                <a:solidFill>
                  <a:srgbClr val="0202BE"/>
                </a:solidFill>
                <a:cs typeface="B Titr" pitchFamily="2" charset="-78"/>
              </a:rPr>
              <a:t>اگر رفتارپرخطر (</a:t>
            </a:r>
            <a:r>
              <a:rPr lang="fa-IR" sz="2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روابط جنسی حفاظت نشده</a:t>
            </a:r>
            <a:r>
              <a:rPr lang="fa-IR" sz="2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، </a:t>
            </a:r>
            <a:r>
              <a:rPr lang="fa-IR" sz="2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اعتیاد به </a:t>
            </a:r>
            <a:r>
              <a:rPr lang="fa-IR" sz="2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موادمخدر             ، </a:t>
            </a:r>
            <a:r>
              <a:rPr lang="fa-IR" sz="2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سابقه تماس با </a:t>
            </a:r>
            <a:r>
              <a:rPr lang="fa-IR" sz="2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خون مشکوک</a:t>
            </a:r>
            <a:r>
              <a:rPr lang="fa-IR" sz="2800" dirty="0">
                <a:solidFill>
                  <a:srgbClr val="0202BE"/>
                </a:solidFill>
                <a:cs typeface="B Titr" pitchFamily="2" charset="-78"/>
              </a:rPr>
              <a:t>)</a:t>
            </a:r>
            <a:r>
              <a:rPr lang="fa-IR" sz="2000" dirty="0" smtClean="0">
                <a:cs typeface="B Traffic" pitchFamily="2" charset="-78"/>
              </a:rPr>
              <a:t>  </a:t>
            </a:r>
            <a:r>
              <a:rPr lang="fa-IR" sz="2800" dirty="0" smtClean="0">
                <a:solidFill>
                  <a:srgbClr val="0202BE"/>
                </a:solidFill>
                <a:cs typeface="B Titr" pitchFamily="2" charset="-78"/>
              </a:rPr>
              <a:t>را تجربه کرده اید برای حفظ سلامت خود و سایر افراد خانواده به مرکزمشاوره  بیماریهای رفتاری مراجعه نمایید.</a:t>
            </a:r>
            <a:endParaRPr lang="en-US" sz="2800" dirty="0">
              <a:solidFill>
                <a:srgbClr val="0202BE"/>
              </a:solidFill>
              <a:cs typeface="B Titr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7" y="5013176"/>
            <a:ext cx="757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  <a:t>آدرس مرکز مشاوره بیماریهای رفتاری: </a:t>
            </a:r>
            <a:r>
              <a:rPr lang="fa-IR" sz="2000" dirty="0" smtClean="0">
                <a:cs typeface="B Titr" pitchFamily="2" charset="-78"/>
              </a:rPr>
              <a:t>مراغه – خیابان معلّم – خیابان دانش  </a:t>
            </a:r>
          </a:p>
          <a:p>
            <a:pPr algn="ctr" rtl="1"/>
            <a:r>
              <a:rPr lang="fa-IR" sz="2000" dirty="0" smtClean="0">
                <a:cs typeface="B Titr" pitchFamily="2" charset="-78"/>
              </a:rPr>
              <a:t>طبقه فوقانی مرکز بهداشتی درمانی شماره 1 هاشم آباد – تلفن : 37250228</a:t>
            </a:r>
            <a:endParaRPr lang="en-US" sz="2000" dirty="0">
              <a:cs typeface="B Titr" pitchFamily="2" charset="-78"/>
            </a:endParaRPr>
          </a:p>
        </p:txBody>
      </p:sp>
      <p:pic>
        <p:nvPicPr>
          <p:cNvPr id="1027" name="Picture 3" descr="C:\Users\Yasin\Desktop\inde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65" y="2656654"/>
            <a:ext cx="2143125" cy="1976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9" name="Picture 5" descr="C:\Users\Yasin\Desktop\injec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2714620"/>
            <a:ext cx="2088232" cy="1871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TextBox 5"/>
          <p:cNvSpPr txBox="1"/>
          <p:nvPr/>
        </p:nvSpPr>
        <p:spPr>
          <a:xfrm>
            <a:off x="5868144" y="6351079"/>
            <a:ext cx="1689886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1200" dirty="0" smtClean="0">
                <a:cs typeface="B Titr" pitchFamily="2" charset="-78"/>
              </a:rPr>
              <a:t>دانشکده علوم پزشکی مراغه</a:t>
            </a:r>
            <a:endParaRPr lang="fa-IR" sz="1200" dirty="0">
              <a:cs typeface="B Titr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6339517"/>
            <a:ext cx="1973617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1200" dirty="0" smtClean="0">
                <a:cs typeface="B Titr" pitchFamily="2" charset="-78"/>
              </a:rPr>
              <a:t>گروه پیشگیری و مبارزه با بیماریها</a:t>
            </a:r>
            <a:endParaRPr lang="fa-IR" sz="12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649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</TotalTime>
  <Words>535</Words>
  <Application>Microsoft Office PowerPoint</Application>
  <PresentationFormat>On-screen Show (4:3)</PresentationFormat>
  <Paragraphs>65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behrooz</dc:creator>
  <cp:lastModifiedBy>behrooz</cp:lastModifiedBy>
  <cp:revision>120</cp:revision>
  <dcterms:created xsi:type="dcterms:W3CDTF">2012-12-29T19:51:24Z</dcterms:created>
  <dcterms:modified xsi:type="dcterms:W3CDTF">2015-11-23T06:00:54Z</dcterms:modified>
</cp:coreProperties>
</file>